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3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CED4-83DE-4AEC-8471-1B0AAE0CAC2D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A74D-16EC-4D38-88AD-57E8E6C36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87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CED4-83DE-4AEC-8471-1B0AAE0CAC2D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A74D-16EC-4D38-88AD-57E8E6C36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249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CED4-83DE-4AEC-8471-1B0AAE0CAC2D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A74D-16EC-4D38-88AD-57E8E6C36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69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CED4-83DE-4AEC-8471-1B0AAE0CAC2D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A74D-16EC-4D38-88AD-57E8E6C36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58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CED4-83DE-4AEC-8471-1B0AAE0CAC2D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A74D-16EC-4D38-88AD-57E8E6C36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672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CED4-83DE-4AEC-8471-1B0AAE0CAC2D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A74D-16EC-4D38-88AD-57E8E6C36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208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CED4-83DE-4AEC-8471-1B0AAE0CAC2D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A74D-16EC-4D38-88AD-57E8E6C36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38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CED4-83DE-4AEC-8471-1B0AAE0CAC2D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A74D-16EC-4D38-88AD-57E8E6C36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838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CED4-83DE-4AEC-8471-1B0AAE0CAC2D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A74D-16EC-4D38-88AD-57E8E6C36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11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CED4-83DE-4AEC-8471-1B0AAE0CAC2D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A74D-16EC-4D38-88AD-57E8E6C36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99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CED4-83DE-4AEC-8471-1B0AAE0CAC2D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A74D-16EC-4D38-88AD-57E8E6C36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91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1CED4-83DE-4AEC-8471-1B0AAE0CAC2D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4A74D-16EC-4D38-88AD-57E8E6C36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97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62581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Words that Will Help Preserve        Your Marriage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66754"/>
            <a:ext cx="12192000" cy="51912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 love you” </a:t>
            </a:r>
          </a:p>
          <a:p>
            <a:pPr marL="0" indent="0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“I’m sorry, I was wrong, please forgive me”</a:t>
            </a:r>
          </a:p>
          <a:p>
            <a:pPr marL="0" indent="0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 forgive you”</a:t>
            </a:r>
          </a:p>
          <a:p>
            <a:pPr marL="0" indent="0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“Thank you”</a:t>
            </a:r>
          </a:p>
          <a:p>
            <a:pPr marL="0" indent="0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“Let’s pray together”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30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38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Words that Will Help Preserve        Your Marriage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5</cp:revision>
  <cp:lastPrinted>2017-03-26T19:52:16Z</cp:lastPrinted>
  <dcterms:created xsi:type="dcterms:W3CDTF">2017-03-26T19:36:58Z</dcterms:created>
  <dcterms:modified xsi:type="dcterms:W3CDTF">2017-03-27T02:19:02Z</dcterms:modified>
</cp:coreProperties>
</file>