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7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6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9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7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8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8B168-1842-431B-824C-92C302C2083D}" type="datetimeFigureOut">
              <a:rPr lang="en-US" smtClean="0"/>
              <a:t>3/25/2017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8A176-2932-4302-9AA8-49322D2F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 prophet like mo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97"/>
            <a:ext cx="12191999" cy="686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0569" y="228600"/>
            <a:ext cx="7631429" cy="204597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Prophet like Moses</a:t>
            </a:r>
          </a:p>
          <a:p>
            <a:r>
              <a:rPr lang="en-US" sz="6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(Deut. 18:15-22)</a:t>
            </a:r>
            <a:endParaRPr lang="en-US" sz="6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 prophet like mo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6013" cy="697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08344" y="1572312"/>
            <a:ext cx="1240034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prophet would speak all God commanded (18:18)</a:t>
            </a:r>
          </a:p>
          <a:p>
            <a:pPr algn="ctr"/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hear so as to understand and obey him (18:15)</a:t>
            </a:r>
          </a:p>
          <a:p>
            <a:pPr algn="ctr"/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don’t heed him will be held accountable (18:19)</a:t>
            </a:r>
          </a:p>
          <a:p>
            <a:pPr algn="ctr"/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prophet has risen in Israel like Moses since that time whom the Lord knew face to face (34:10-12)</a:t>
            </a:r>
          </a:p>
          <a:p>
            <a:pPr algn="ctr"/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Moses’ law was read every Sabbath and the Jews would be looking for that Prophet (Acts 15:21)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-119644"/>
            <a:ext cx="121920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Would Raise up a Prophet like Moses (Deut. 18:15-19)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5947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93133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Would Raise up a Prophet like Moses (Deut. 18:15-19)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0456"/>
            <a:ext cx="12192000" cy="5237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prophet would speak all God commanded (18:18)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hear so as to understand and obey him (18:15)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don’t heed him will be held accountable (18:19)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prophet has risen in Israel like Moses since that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whom the Lord knew face to face (34:10-12)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Moses’ law was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every Sabbath and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Jews would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looking for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Prophet (Acts 15:21)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25974"/>
          </a:xfrm>
        </p:spPr>
        <p:txBody>
          <a:bodyPr>
            <a:noAutofit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Jews said about “the Prophet” &amp; Jesus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8"/>
            <a:ext cx="12192000" cy="58278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the Baptist said no when he was asked if he was “the prophet” &amp; pointed to one greater than him (John 1:21-32).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people were saying about Jesus, “John the Baptist, Elijah, Jeremiah, or one of the prophets” (Matt. 16:14)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Samaritan woman perceived he was a Prophet (</a:t>
            </a:r>
            <a:r>
              <a:rPr lang="en-US" sz="35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4:19)</a:t>
            </a:r>
          </a:p>
          <a:p>
            <a:pPr marL="0" indent="0" algn="ctr">
              <a:buNone/>
            </a:pP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Jesus fed the 5,000, the people said, “this truly is ‘the prophet’ who has come into the world” (John 6:14).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people said that he was ‘the prophet’ after hearing him say to come and drink of him (John 7:37)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297"/>
            <a:ext cx="12192000" cy="92597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Jesus was like the Prophet Moses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9677"/>
            <a:ext cx="12192000" cy="5978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Lawgiver (John 1:17; Matt. 28:20; Gal. 6:2)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Mediator (Ex. 20:18-21; 1 Tim. 2:5; Heb. 9:15-17)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Covenant Maker (Heb. 9:18ff)</a:t>
            </a:r>
          </a:p>
          <a:p>
            <a:pPr marL="0" indent="0" algn="ctr">
              <a:buNone/>
            </a:pP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Intercessor (Ex. 32:30-32; Luke 23:34; Heb. 7:25)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Shepherd (Acts 7:29-30; John 10:11)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Deliverer (Acts 7:35; Heb. 2:14-15)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Judge (Ex. 18:13; John 5:22-23)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298"/>
            <a:ext cx="12192000" cy="159730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“The Prophet” Who Was More Glorious than Moses (Heb. 3:3-6)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1007"/>
            <a:ext cx="12192000" cy="53069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“if you believed Moses, you would believe Me for He wrote about Me” (John 5:46)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Peter desired to make a tabernacle for Moses, Elijah, and Jesus, a voice out of heaven said, “this is My beloved Son, listen to Him” (Matt. 17:5)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 that all things written about Him in the Law of Moses wer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fulfilled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(Luke 24:44ff).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apostle Peter and Stephen quoted Deut. 18:18 and said “the Prophet” was Jesus (Acts 3:22-23; 7:37, 52-55).</a:t>
            </a:r>
            <a:endParaRPr lang="en-US" sz="3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297"/>
            <a:ext cx="12192000" cy="1030145"/>
          </a:xfrm>
        </p:spPr>
        <p:txBody>
          <a:bodyPr>
            <a:noAutofit/>
          </a:bodyPr>
          <a:lstStyle/>
          <a:p>
            <a:pPr algn="ctr"/>
            <a:r>
              <a:rPr lang="en-US" sz="51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the Last &amp; Final Prophet for God</a:t>
            </a:r>
            <a:endParaRPr lang="en-US" sz="51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3849"/>
            <a:ext cx="12192000" cy="5874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these last days since the 1</a:t>
            </a:r>
            <a:r>
              <a:rPr lang="en-US" sz="35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century, God speaks only through His Son (Heb. 1:1-2).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gave judgment to His Son, and His words will judge us in the last day (John 5:22-23; 12:48-50). 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Latter Day Revelations are false, and those who teach contrary to the doctrine are to be accursed (Gal. 1:8-9)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Pope, Mohammed, Buddha, Charles </a:t>
            </a:r>
            <a:r>
              <a:rPr lang="en-US" sz="35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Taze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Russell, Joseph Smith, and others are false prophets-                                  Don’t listen or be deceived by them!</a:t>
            </a:r>
          </a:p>
          <a:p>
            <a:pPr marL="0" indent="0" algn="ctr">
              <a:buNone/>
            </a:pP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623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God Would Raise up a Prophet like Moses (Deut. 18:15-19)</vt:lpstr>
      <vt:lpstr>What Jews said about “the Prophet” &amp; Jesus</vt:lpstr>
      <vt:lpstr>How Jesus was like the Prophet Moses</vt:lpstr>
      <vt:lpstr>Jesus is “The Prophet” Who Was More Glorious than Moses (Heb. 3:3-6)</vt:lpstr>
      <vt:lpstr>Jesus is the Last &amp; Final Prophet for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23</cp:revision>
  <dcterms:created xsi:type="dcterms:W3CDTF">2017-03-25T22:20:47Z</dcterms:created>
  <dcterms:modified xsi:type="dcterms:W3CDTF">2017-03-26T02:09:17Z</dcterms:modified>
</cp:coreProperties>
</file>