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7" r:id="rId3"/>
    <p:sldId id="258" r:id="rId4"/>
    <p:sldId id="259" r:id="rId5"/>
    <p:sldId id="260" r:id="rId6"/>
    <p:sldId id="261" r:id="rId7"/>
    <p:sldId id="262" r:id="rId8"/>
    <p:sldId id="263" r:id="rId9"/>
    <p:sldId id="265" r:id="rId10"/>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9" d="100"/>
          <a:sy n="79" d="100"/>
        </p:scale>
        <p:origin x="2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0CC45CE2-0B7F-4D57-A258-F29705AC2660}" type="datetimeFigureOut">
              <a:rPr lang="en-US" smtClean="0"/>
              <a:t>4/23/2017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DF7C2699-F4C5-42EA-A489-D868CB23621A}" type="slidenum">
              <a:rPr lang="en-US" smtClean="0"/>
              <a:t>‹#›</a:t>
            </a:fld>
            <a:endParaRPr lang="en-US"/>
          </a:p>
        </p:txBody>
      </p:sp>
    </p:spTree>
    <p:extLst>
      <p:ext uri="{BB962C8B-B14F-4D97-AF65-F5344CB8AC3E}">
        <p14:creationId xmlns:p14="http://schemas.microsoft.com/office/powerpoint/2010/main" val="77555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When Hannah lived, the people were morally bankrupt, the priests were corrupt, people hated to go to worship, and the word of the Lord was rarely heard.  Hannah’s prayer &amp; God’s answer to her prayer helped to change the course of history in Israel.  Samuel was the answer to Hannah’s prayer and he became a great prophet, priest, and judge in Israel. </a:t>
            </a:r>
            <a:r>
              <a:rPr lang="en-US" altLang="en-US" dirty="0" smtClean="0">
                <a:solidFill>
                  <a:srgbClr val="99FF33"/>
                </a:solidFill>
                <a:effectLst/>
                <a:latin typeface="Tahoma" panose="020B0604030504040204" pitchFamily="34" charset="0"/>
                <a:cs typeface="Tahoma" panose="020B0604030504040204" pitchFamily="34" charset="0"/>
              </a:rPr>
              <a:t>(Acts 13:20; Heb. 11:32)</a:t>
            </a: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2</a:t>
            </a:fld>
            <a:endParaRPr lang="en-US"/>
          </a:p>
        </p:txBody>
      </p:sp>
    </p:spTree>
    <p:extLst>
      <p:ext uri="{BB962C8B-B14F-4D97-AF65-F5344CB8AC3E}">
        <p14:creationId xmlns:p14="http://schemas.microsoft.com/office/powerpoint/2010/main" val="31355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Hannah is distressed because she is barren while her husband’s other wife provokes her when she is blessed with children </a:t>
            </a:r>
            <a:r>
              <a:rPr lang="en-US" altLang="en-US" dirty="0" smtClean="0">
                <a:solidFill>
                  <a:srgbClr val="99FF33"/>
                </a:solidFill>
                <a:effectLst/>
                <a:latin typeface="Tahoma" panose="020B0604030504040204" pitchFamily="34" charset="0"/>
                <a:cs typeface="Tahoma" panose="020B0604030504040204" pitchFamily="34" charset="0"/>
              </a:rPr>
              <a:t>(1 Samuel 1:1-7).   </a:t>
            </a:r>
            <a:r>
              <a:rPr lang="en-US" altLang="en-US" dirty="0" smtClean="0">
                <a:effectLst/>
                <a:latin typeface="Tahoma" panose="020B0604030504040204" pitchFamily="34" charset="0"/>
                <a:cs typeface="Tahoma" panose="020B0604030504040204" pitchFamily="34" charset="0"/>
              </a:rPr>
              <a:t>God wants His children to</a:t>
            </a:r>
            <a:r>
              <a:rPr lang="en-US" altLang="en-US" baseline="0" dirty="0" smtClean="0">
                <a:effectLst/>
                <a:latin typeface="Tahoma" panose="020B0604030504040204" pitchFamily="34" charset="0"/>
                <a:cs typeface="Tahoma" panose="020B0604030504040204" pitchFamily="34" charset="0"/>
              </a:rPr>
              <a:t> </a:t>
            </a:r>
            <a:r>
              <a:rPr lang="en-US" altLang="en-US" dirty="0" smtClean="0">
                <a:effectLst/>
                <a:latin typeface="Tahoma" panose="020B0604030504040204" pitchFamily="34" charset="0"/>
                <a:cs typeface="Tahoma" panose="020B0604030504040204" pitchFamily="34" charset="0"/>
              </a:rPr>
              <a:t>pray to Him when they are suffering </a:t>
            </a:r>
            <a:r>
              <a:rPr lang="en-US" altLang="en-US" dirty="0" smtClean="0">
                <a:solidFill>
                  <a:srgbClr val="99FF33"/>
                </a:solidFill>
                <a:effectLst/>
                <a:latin typeface="Tahoma" panose="020B0604030504040204" pitchFamily="34" charset="0"/>
                <a:cs typeface="Tahoma" panose="020B0604030504040204" pitchFamily="34" charset="0"/>
              </a:rPr>
              <a:t>(James 5:13; Phil. 4:6-7) </a:t>
            </a:r>
            <a:r>
              <a:rPr lang="en-US" altLang="en-US" dirty="0" smtClean="0">
                <a:effectLst/>
                <a:latin typeface="Tahoma" panose="020B0604030504040204" pitchFamily="34" charset="0"/>
                <a:cs typeface="Tahoma" panose="020B0604030504040204" pitchFamily="34" charset="0"/>
              </a:rPr>
              <a:t>Hannah did not get drunk or rebel but instead poured out her soul to God </a:t>
            </a:r>
            <a:r>
              <a:rPr lang="en-US" altLang="en-US" dirty="0" smtClean="0">
                <a:solidFill>
                  <a:srgbClr val="99FF33"/>
                </a:solidFill>
                <a:effectLst/>
                <a:latin typeface="Tahoma" panose="020B0604030504040204" pitchFamily="34" charset="0"/>
                <a:cs typeface="Tahoma" panose="020B0604030504040204" pitchFamily="34" charset="0"/>
              </a:rPr>
              <a:t>(1 Sam. 1:10). </a:t>
            </a:r>
            <a:r>
              <a:rPr lang="en-US" altLang="en-US" dirty="0" smtClean="0">
                <a:effectLst/>
                <a:latin typeface="Tahoma" panose="020B0604030504040204" pitchFamily="34" charset="0"/>
                <a:cs typeface="Tahoma" panose="020B0604030504040204" pitchFamily="34" charset="0"/>
              </a:rPr>
              <a:t>Do  we seek God’s help or forsake Him </a:t>
            </a:r>
            <a:r>
              <a:rPr lang="en-US" altLang="en-US" dirty="0" smtClean="0">
                <a:solidFill>
                  <a:srgbClr val="99FF33"/>
                </a:solidFill>
                <a:effectLst/>
                <a:latin typeface="Tahoma" panose="020B0604030504040204" pitchFamily="34" charset="0"/>
                <a:cs typeface="Tahoma" panose="020B0604030504040204" pitchFamily="34" charset="0"/>
              </a:rPr>
              <a:t>(Ps. 50:15ff)? </a:t>
            </a: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3</a:t>
            </a:fld>
            <a:endParaRPr lang="en-US"/>
          </a:p>
        </p:txBody>
      </p:sp>
    </p:spTree>
    <p:extLst>
      <p:ext uri="{BB962C8B-B14F-4D97-AF65-F5344CB8AC3E}">
        <p14:creationId xmlns:p14="http://schemas.microsoft.com/office/powerpoint/2010/main" val="92247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Hannah vows that if God will give her a son, she will give him to the Lord all of his life </a:t>
            </a:r>
            <a:r>
              <a:rPr lang="en-US" altLang="en-US" dirty="0" smtClean="0">
                <a:solidFill>
                  <a:srgbClr val="99FF33"/>
                </a:solidFill>
                <a:effectLst/>
                <a:latin typeface="Tahoma" panose="020B0604030504040204" pitchFamily="34" charset="0"/>
                <a:cs typeface="Tahoma" panose="020B0604030504040204" pitchFamily="34" charset="0"/>
              </a:rPr>
              <a:t>(1 Sam. 1:11) instead of whining, complaining, and cursing God.  </a:t>
            </a:r>
            <a:r>
              <a:rPr lang="en-US" altLang="en-US" dirty="0" smtClean="0">
                <a:effectLst/>
                <a:latin typeface="Tahoma" panose="020B0604030504040204" pitchFamily="34" charset="0"/>
                <a:cs typeface="Tahoma" panose="020B0604030504040204" pitchFamily="34" charset="0"/>
              </a:rPr>
              <a:t>She wasn’t trying to bribe God, but was willing to sacrifice her desires to serve Him </a:t>
            </a:r>
            <a:r>
              <a:rPr lang="en-US" altLang="en-US" dirty="0" smtClean="0">
                <a:solidFill>
                  <a:srgbClr val="99FF33"/>
                </a:solidFill>
                <a:effectLst/>
                <a:latin typeface="Tahoma" panose="020B0604030504040204" pitchFamily="34" charset="0"/>
                <a:cs typeface="Tahoma" panose="020B0604030504040204" pitchFamily="34" charset="0"/>
              </a:rPr>
              <a:t>(Eccl 5:1-5).  </a:t>
            </a:r>
            <a:r>
              <a:rPr lang="en-US" altLang="en-US" dirty="0" smtClean="0">
                <a:effectLst/>
                <a:latin typeface="Tahoma" panose="020B0604030504040204" pitchFamily="34" charset="0"/>
                <a:cs typeface="Tahoma" panose="020B0604030504040204" pitchFamily="34" charset="0"/>
              </a:rPr>
              <a:t>When you pray for something, how far are you willing to sacrifice yourself to serve God?  If you pray for spiritual growth, are you diligent to fulfill it in your life?  </a:t>
            </a:r>
            <a:endParaRPr lang="en-US" alt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4</a:t>
            </a:fld>
            <a:endParaRPr lang="en-US"/>
          </a:p>
        </p:txBody>
      </p:sp>
    </p:spTree>
    <p:extLst>
      <p:ext uri="{BB962C8B-B14F-4D97-AF65-F5344CB8AC3E}">
        <p14:creationId xmlns:p14="http://schemas.microsoft.com/office/powerpoint/2010/main" val="1036622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She persisted in prayer instead of giving up when it didn’t happen </a:t>
            </a:r>
            <a:r>
              <a:rPr lang="en-US" altLang="en-US" dirty="0" smtClean="0">
                <a:solidFill>
                  <a:srgbClr val="99FF33"/>
                </a:solidFill>
                <a:effectLst/>
                <a:latin typeface="Tahoma" panose="020B0604030504040204" pitchFamily="34" charset="0"/>
                <a:cs typeface="Tahoma" panose="020B0604030504040204" pitchFamily="34" charset="0"/>
              </a:rPr>
              <a:t>(1 Sam. 1:12; 1 Thess. 5:17)  </a:t>
            </a:r>
            <a:r>
              <a:rPr lang="en-US" altLang="en-US" dirty="0" smtClean="0">
                <a:effectLst/>
                <a:latin typeface="Tahoma" panose="020B0604030504040204" pitchFamily="34" charset="0"/>
                <a:cs typeface="Tahoma" panose="020B0604030504040204" pitchFamily="34" charset="0"/>
              </a:rPr>
              <a:t>Jesus prayed 3X, “Not My will, but Thine be done” </a:t>
            </a:r>
            <a:r>
              <a:rPr lang="en-US" altLang="en-US" dirty="0" smtClean="0">
                <a:solidFill>
                  <a:srgbClr val="99FF33"/>
                </a:solidFill>
                <a:effectLst/>
                <a:latin typeface="Tahoma" panose="020B0604030504040204" pitchFamily="34" charset="0"/>
                <a:cs typeface="Tahoma" panose="020B0604030504040204" pitchFamily="34" charset="0"/>
              </a:rPr>
              <a:t>(Luke 22:42). </a:t>
            </a:r>
            <a:r>
              <a:rPr lang="en-US" altLang="en-US" dirty="0" smtClean="0">
                <a:effectLst/>
                <a:latin typeface="Tahoma" panose="020B0604030504040204" pitchFamily="34" charset="0"/>
                <a:cs typeface="Tahoma" panose="020B0604030504040204" pitchFamily="34" charset="0"/>
              </a:rPr>
              <a:t>The apostle Paul prayed earnestly that his thorn in the flesh would be removed </a:t>
            </a:r>
            <a:r>
              <a:rPr lang="en-US" altLang="en-US" dirty="0" smtClean="0">
                <a:solidFill>
                  <a:srgbClr val="99FF33"/>
                </a:solidFill>
                <a:effectLst/>
                <a:latin typeface="Tahoma" panose="020B0604030504040204" pitchFamily="34" charset="0"/>
                <a:cs typeface="Tahoma" panose="020B0604030504040204" pitchFamily="34" charset="0"/>
              </a:rPr>
              <a:t>(2 Cor. 12:8). </a:t>
            </a:r>
            <a:r>
              <a:rPr lang="en-US" altLang="en-US" dirty="0" smtClean="0">
                <a:effectLst/>
                <a:latin typeface="Tahoma" panose="020B0604030504040204" pitchFamily="34" charset="0"/>
                <a:cs typeface="Tahoma" panose="020B0604030504040204" pitchFamily="34" charset="0"/>
              </a:rPr>
              <a:t>Do you give up too easily if your prayer isn’t answered or are you persistent </a:t>
            </a:r>
            <a:r>
              <a:rPr lang="en-US" altLang="en-US" dirty="0" smtClean="0">
                <a:solidFill>
                  <a:srgbClr val="99FF33"/>
                </a:solidFill>
                <a:effectLst/>
                <a:latin typeface="Tahoma" panose="020B0604030504040204" pitchFamily="34" charset="0"/>
                <a:cs typeface="Tahoma" panose="020B0604030504040204" pitchFamily="34" charset="0"/>
              </a:rPr>
              <a:t>(Luke 18:1-8)? </a:t>
            </a:r>
            <a:endParaRPr lang="en-US" altLang="en-US" dirty="0" smtClean="0">
              <a:solidFill>
                <a:srgbClr val="99FF33"/>
              </a:solidFill>
              <a:effectLst/>
            </a:endParaRP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5</a:t>
            </a:fld>
            <a:endParaRPr lang="en-US"/>
          </a:p>
        </p:txBody>
      </p:sp>
    </p:spTree>
    <p:extLst>
      <p:ext uri="{BB962C8B-B14F-4D97-AF65-F5344CB8AC3E}">
        <p14:creationId xmlns:p14="http://schemas.microsoft.com/office/powerpoint/2010/main" val="2663647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She didn’t pray like many others apparently did during that time but spoke from a pure heart.  Are you calling on the Lord from a pure heart or desire to fulfill your own desires? Do you say what you really want to say to God or do you use meaningless repetition of other people’s words </a:t>
            </a:r>
            <a:r>
              <a:rPr lang="en-US" altLang="en-US" dirty="0" smtClean="0">
                <a:solidFill>
                  <a:srgbClr val="99FF33"/>
                </a:solidFill>
                <a:effectLst/>
                <a:latin typeface="Tahoma" panose="020B0604030504040204" pitchFamily="34" charset="0"/>
                <a:cs typeface="Tahoma" panose="020B0604030504040204" pitchFamily="34" charset="0"/>
              </a:rPr>
              <a:t>(Matt. 6:5-7)?</a:t>
            </a:r>
            <a:endParaRPr lang="en-US" alt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6</a:t>
            </a:fld>
            <a:endParaRPr lang="en-US"/>
          </a:p>
        </p:txBody>
      </p:sp>
    </p:spTree>
    <p:extLst>
      <p:ext uri="{BB962C8B-B14F-4D97-AF65-F5344CB8AC3E}">
        <p14:creationId xmlns:p14="http://schemas.microsoft.com/office/powerpoint/2010/main" val="3670505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She is confident that God was going to answer her prayer after Eli’s encouraging words.</a:t>
            </a:r>
            <a:r>
              <a:rPr lang="en-US" altLang="en-US" baseline="0" dirty="0" smtClean="0">
                <a:effectLst/>
                <a:latin typeface="Tahoma" panose="020B0604030504040204" pitchFamily="34" charset="0"/>
                <a:cs typeface="Tahoma" panose="020B0604030504040204" pitchFamily="34" charset="0"/>
              </a:rPr>
              <a:t>  </a:t>
            </a:r>
            <a:r>
              <a:rPr lang="en-US" altLang="en-US" dirty="0" smtClean="0">
                <a:effectLst/>
                <a:latin typeface="Tahoma" panose="020B0604030504040204" pitchFamily="34" charset="0"/>
                <a:cs typeface="Tahoma" panose="020B0604030504040204" pitchFamily="34" charset="0"/>
              </a:rPr>
              <a:t>We should pray w/o doubting like she did.</a:t>
            </a:r>
            <a:r>
              <a:rPr lang="en-US" altLang="en-US" baseline="0" dirty="0" smtClean="0">
                <a:effectLst/>
                <a:latin typeface="Tahoma" panose="020B0604030504040204" pitchFamily="34" charset="0"/>
                <a:cs typeface="Tahoma" panose="020B0604030504040204" pitchFamily="34" charset="0"/>
              </a:rPr>
              <a:t> </a:t>
            </a:r>
            <a:r>
              <a:rPr lang="en-US" altLang="en-US" dirty="0" smtClean="0">
                <a:effectLst/>
                <a:latin typeface="Tahoma" panose="020B0604030504040204" pitchFamily="34" charset="0"/>
                <a:cs typeface="Tahoma" panose="020B0604030504040204" pitchFamily="34" charset="0"/>
              </a:rPr>
              <a:t>When you pray, are you confident that God will answer it according to His will which will be best for you? </a:t>
            </a:r>
            <a:r>
              <a:rPr lang="en-US" altLang="en-US" dirty="0" smtClean="0">
                <a:solidFill>
                  <a:srgbClr val="99FF33"/>
                </a:solidFill>
                <a:effectLst/>
                <a:latin typeface="Tahoma" panose="020B0604030504040204" pitchFamily="34" charset="0"/>
                <a:cs typeface="Tahoma" panose="020B0604030504040204" pitchFamily="34" charset="0"/>
              </a:rPr>
              <a:t>  </a:t>
            </a:r>
          </a:p>
          <a:p>
            <a:pPr marL="869950" indent="-869950" eaLnBrk="1" hangingPunct="1">
              <a:buClr>
                <a:srgbClr val="000000"/>
              </a:buClr>
              <a:buSzPct val="25000"/>
            </a:pPr>
            <a:endParaRPr lang="en-US" altLang="en-US" sz="800" dirty="0" smtClean="0">
              <a:solidFill>
                <a:srgbClr val="99FF33"/>
              </a:solidFill>
              <a:effectLst/>
              <a:latin typeface="Tahoma" panose="020B0604030504040204" pitchFamily="34" charset="0"/>
              <a:cs typeface="Tahoma" panose="020B0604030504040204" pitchFamily="34" charset="0"/>
            </a:endParaRPr>
          </a:p>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God is able to do much more than we ask or think </a:t>
            </a:r>
            <a:r>
              <a:rPr lang="en-US" altLang="en-US" dirty="0" smtClean="0">
                <a:solidFill>
                  <a:srgbClr val="99FF33"/>
                </a:solidFill>
                <a:effectLst/>
                <a:latin typeface="Tahoma" panose="020B0604030504040204" pitchFamily="34" charset="0"/>
                <a:cs typeface="Tahoma" panose="020B0604030504040204" pitchFamily="34" charset="0"/>
              </a:rPr>
              <a:t>(Eph. 3:20-21). </a:t>
            </a:r>
            <a:r>
              <a:rPr lang="en-US" altLang="en-US" dirty="0" smtClean="0">
                <a:effectLst/>
                <a:latin typeface="Tahoma" panose="020B0604030504040204" pitchFamily="34" charset="0"/>
                <a:cs typeface="Tahoma" panose="020B0604030504040204" pitchFamily="34" charset="0"/>
              </a:rPr>
              <a:t>Be positive!</a:t>
            </a:r>
            <a:endParaRPr lang="en-US" alt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7</a:t>
            </a:fld>
            <a:endParaRPr lang="en-US"/>
          </a:p>
        </p:txBody>
      </p:sp>
    </p:spTree>
    <p:extLst>
      <p:ext uri="{BB962C8B-B14F-4D97-AF65-F5344CB8AC3E}">
        <p14:creationId xmlns:p14="http://schemas.microsoft.com/office/powerpoint/2010/main" val="2816868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69950" indent="-869950" eaLnBrk="1" hangingPunct="1">
              <a:buClr>
                <a:srgbClr val="000000"/>
              </a:buClr>
              <a:buSzPct val="25000"/>
            </a:pPr>
            <a:r>
              <a:rPr lang="en-US" altLang="en-US" dirty="0" smtClean="0">
                <a:effectLst/>
                <a:latin typeface="Tahoma" panose="020B0604030504040204" pitchFamily="34" charset="0"/>
                <a:cs typeface="Tahoma" panose="020B0604030504040204" pitchFamily="34" charset="0"/>
              </a:rPr>
              <a:t>After God answers Hannah’s prayer she praises Him. Do we remember to praise God after He answers our prayers or forget Him?</a:t>
            </a:r>
            <a:r>
              <a:rPr lang="en-US" altLang="en-US" baseline="0" dirty="0" smtClean="0">
                <a:effectLst/>
                <a:latin typeface="Tahoma" panose="020B0604030504040204" pitchFamily="34" charset="0"/>
                <a:cs typeface="Tahoma" panose="020B0604030504040204" pitchFamily="34" charset="0"/>
              </a:rPr>
              <a:t> </a:t>
            </a:r>
            <a:r>
              <a:rPr lang="en-US" altLang="en-US" dirty="0" smtClean="0">
                <a:effectLst/>
                <a:latin typeface="Tahoma" panose="020B0604030504040204" pitchFamily="34" charset="0"/>
                <a:cs typeface="Tahoma" panose="020B0604030504040204" pitchFamily="34" charset="0"/>
              </a:rPr>
              <a:t>Hannah’s prayer and faith is given as an example for us so that we through the perseverance and encouragement of the Scriptures might have hope </a:t>
            </a:r>
            <a:r>
              <a:rPr lang="en-US" altLang="en-US" dirty="0" smtClean="0">
                <a:solidFill>
                  <a:srgbClr val="99FF33"/>
                </a:solidFill>
                <a:effectLst/>
                <a:latin typeface="Tahoma" panose="020B0604030504040204" pitchFamily="34" charset="0"/>
                <a:cs typeface="Tahoma" panose="020B0604030504040204" pitchFamily="34" charset="0"/>
              </a:rPr>
              <a:t>(Rom. 15:4).</a:t>
            </a:r>
            <a:endParaRPr lang="en-US" altLang="en-US" dirty="0" smtClean="0">
              <a:effectLst/>
            </a:endParaRPr>
          </a:p>
          <a:p>
            <a:endParaRPr lang="en-US" dirty="0"/>
          </a:p>
        </p:txBody>
      </p:sp>
      <p:sp>
        <p:nvSpPr>
          <p:cNvPr id="4" name="Slide Number Placeholder 3"/>
          <p:cNvSpPr>
            <a:spLocks noGrp="1"/>
          </p:cNvSpPr>
          <p:nvPr>
            <p:ph type="sldNum" sz="quarter" idx="10"/>
          </p:nvPr>
        </p:nvSpPr>
        <p:spPr/>
        <p:txBody>
          <a:bodyPr/>
          <a:lstStyle/>
          <a:p>
            <a:fld id="{DF7C2699-F4C5-42EA-A489-D868CB23621A}" type="slidenum">
              <a:rPr lang="en-US" smtClean="0"/>
              <a:t>8</a:t>
            </a:fld>
            <a:endParaRPr lang="en-US"/>
          </a:p>
        </p:txBody>
      </p:sp>
    </p:spTree>
    <p:extLst>
      <p:ext uri="{BB962C8B-B14F-4D97-AF65-F5344CB8AC3E}">
        <p14:creationId xmlns:p14="http://schemas.microsoft.com/office/powerpoint/2010/main" val="38097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B6EC4B-EA7F-4AA6-B140-2A28024116A1}"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184907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EC4B-EA7F-4AA6-B140-2A28024116A1}"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87632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EC4B-EA7F-4AA6-B140-2A28024116A1}"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310908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6EC4B-EA7F-4AA6-B140-2A28024116A1}"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74460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EC4B-EA7F-4AA6-B140-2A28024116A1}"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370141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B6EC4B-EA7F-4AA6-B140-2A28024116A1}"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13368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B6EC4B-EA7F-4AA6-B140-2A28024116A1}" type="datetimeFigureOut">
              <a:rPr lang="en-US" smtClean="0"/>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331937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6EC4B-EA7F-4AA6-B140-2A28024116A1}" type="datetimeFigureOut">
              <a:rPr lang="en-US" smtClean="0"/>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193638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6EC4B-EA7F-4AA6-B140-2A28024116A1}" type="datetimeFigureOut">
              <a:rPr lang="en-US" smtClean="0"/>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3126430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EC4B-EA7F-4AA6-B140-2A28024116A1}"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2387382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EC4B-EA7F-4AA6-B140-2A28024116A1}"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88530-5CED-4505-BF2B-7844C8971027}" type="slidenum">
              <a:rPr lang="en-US" smtClean="0"/>
              <a:t>‹#›</a:t>
            </a:fld>
            <a:endParaRPr lang="en-US"/>
          </a:p>
        </p:txBody>
      </p:sp>
    </p:spTree>
    <p:extLst>
      <p:ext uri="{BB962C8B-B14F-4D97-AF65-F5344CB8AC3E}">
        <p14:creationId xmlns:p14="http://schemas.microsoft.com/office/powerpoint/2010/main" val="352727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6EC4B-EA7F-4AA6-B140-2A28024116A1}" type="datetimeFigureOut">
              <a:rPr lang="en-US" smtClean="0"/>
              <a:t>4/23/2017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88530-5CED-4505-BF2B-7844C8971027}" type="slidenum">
              <a:rPr lang="en-US" smtClean="0"/>
              <a:t>‹#›</a:t>
            </a:fld>
            <a:endParaRPr lang="en-US"/>
          </a:p>
        </p:txBody>
      </p:sp>
    </p:spTree>
    <p:extLst>
      <p:ext uri="{BB962C8B-B14F-4D97-AF65-F5344CB8AC3E}">
        <p14:creationId xmlns:p14="http://schemas.microsoft.com/office/powerpoint/2010/main" val="176731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70s- Mansion over the Hilltop</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331- Kneel at the Cross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085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1927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90942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Promises Lifelong Service of a Son if God Gives Her One (1:11; Eccl. 5:1-5; 2 Tim. 2:15, 21; 2 Pet. 1:5ff)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954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Promises Lifelong Service of a Son if God Gives Her One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(1:11; Eccl. 5:1-5; 2 Tim. 2:15, 21; 2 Pet. 1:5ff)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Persistent (1:12; 1 Thess. 5:17; Luke 22:42; Luke 18:1-8)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0554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Promises Lifelong Service of a Son if God Gives Her One (1:11; Eccl. 5:1-5; 2 Tim. 2:15, 21; 2 Pet. 1:5ff)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Persistent (1:12; 1 Thess. 5:17;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22:42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Pure Heart (1:13-16; Mt. 5:8; 6:5-7;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2:22; Jas. 4:3-4)</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9413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Promises Lifelong Service of a Son if God Gives Her One (1:11; Eccl. 5:1-5; 2 Tim. 2:15, 21; 2 Pet. 1:5ff)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Persistent (1:12; 1 Thess. 5:17;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22:42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18:1-8)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Pure Heart (1:13-16; Mt. 5:8; 6:5-7;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2:22; Jas. 4:3-4)</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Positive (1:17-18; Jas. 1:5-8; Heb. 4:14-16; Eph. 3:20-21)</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9543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3847"/>
          </a:xfrm>
        </p:spPr>
        <p:txBody>
          <a:bodyPr>
            <a:norm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Hannah’s Prayer (1 Samuel 1-2)</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111170"/>
            <a:ext cx="12192000" cy="574683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Painful Trials (1:1-10; James 5:13; Phil. 4:6-7; Ps. 50:15)</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Promises Lifelong Service of a Son if God Gives Her One (1:11; Eccl. 5:1-5; 2 Tim. 2:15, 21; 2 Pet. 1:5ff)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Persistent (1:12; 1 Thess. 5:17</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Luke 22:42</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18:1-8)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Pure Heart (1:13-16; Mt. 5:8; 6:5-7; 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2:22; Jas. 4:3-4)</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Positive (1:17-18; Jas. 1:5-8; Heb. 4:14-16; Eph. 3:20-21)</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Praises God (2:1ff; Heb. 13:15; Rom. 15:4)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90890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179- Lead Me to Calvary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70s- Mansion over the Hilltop</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331- Kneel at the Cross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4124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1039</Words>
  <Application>Microsoft Office PowerPoint</Application>
  <PresentationFormat>Widescreen</PresentationFormat>
  <Paragraphs>71</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Hannah’s Prayer (1 Samuel 1-2)</vt:lpstr>
      <vt:lpstr>Hannah’s Prayer (1 Samuel 1-2)</vt:lpstr>
      <vt:lpstr>Hannah’s Prayer (1 Samuel 1-2)</vt:lpstr>
      <vt:lpstr>Hannah’s Prayer (1 Samuel 1-2)</vt:lpstr>
      <vt:lpstr>Hannah’s Prayer (1 Samuel 1-2)</vt:lpstr>
      <vt:lpstr>Hannah’s Prayer (1 Samuel 1-2)</vt:lpstr>
      <vt:lpstr>Hannah’s Prayer (1 Samuel 1-2)</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9</cp:revision>
  <cp:lastPrinted>2017-04-23T21:20:36Z</cp:lastPrinted>
  <dcterms:created xsi:type="dcterms:W3CDTF">2017-04-23T19:27:07Z</dcterms:created>
  <dcterms:modified xsi:type="dcterms:W3CDTF">2017-04-24T00:10:08Z</dcterms:modified>
</cp:coreProperties>
</file>