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56" r:id="rId3"/>
    <p:sldId id="257" r:id="rId4"/>
    <p:sldId id="258" r:id="rId5"/>
    <p:sldId id="262"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3" d="100"/>
          <a:sy n="83" d="100"/>
        </p:scale>
        <p:origin x="666"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078DE-A3DA-493B-B66A-CD1E60AEEF95}" type="datetimeFigureOut">
              <a:rPr lang="en-US" smtClean="0"/>
              <a:t>4/16/2017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A1DA6-7192-43C9-AB6C-74A3DE5375BB}" type="slidenum">
              <a:rPr lang="en-US" smtClean="0"/>
              <a:t>‹#›</a:t>
            </a:fld>
            <a:endParaRPr lang="en-US"/>
          </a:p>
        </p:txBody>
      </p:sp>
    </p:spTree>
    <p:extLst>
      <p:ext uri="{BB962C8B-B14F-4D97-AF65-F5344CB8AC3E}">
        <p14:creationId xmlns:p14="http://schemas.microsoft.com/office/powerpoint/2010/main" val="119492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AA1DA6-7192-43C9-AB6C-74A3DE5375BB}" type="slidenum">
              <a:rPr lang="en-US" smtClean="0"/>
              <a:t>8</a:t>
            </a:fld>
            <a:endParaRPr lang="en-US"/>
          </a:p>
        </p:txBody>
      </p:sp>
    </p:spTree>
    <p:extLst>
      <p:ext uri="{BB962C8B-B14F-4D97-AF65-F5344CB8AC3E}">
        <p14:creationId xmlns:p14="http://schemas.microsoft.com/office/powerpoint/2010/main" val="389579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F9FDE5-33B6-4DDC-9B4C-2EC8E3D2461A}"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43301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BB945C-C4BC-4237-8AE8-09E99E663D3F}"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249645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C66C15-4258-437D-9FC8-5D2FA1B51A37}"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36949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36AA28-1C67-4AD7-8BF8-64009E8423D1}"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339010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84E8E-2C14-420D-B95E-F0ED4A4B2916}"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322509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0919DE-7C2A-4A64-A93D-F7152A255A66}" type="datetime1">
              <a:rPr lang="en-US" smtClean="0"/>
              <a:t>4/16/2017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148293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7557B3-AD3B-466C-AF4E-818D422A5E96}" type="datetime1">
              <a:rPr lang="en-US" smtClean="0"/>
              <a:t>4/16/2017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96603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87BE79-9047-47AA-86FC-4C68CE2C6C0C}" type="datetime1">
              <a:rPr lang="en-US" smtClean="0"/>
              <a:t>4/16/2017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317682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1DCE5-4645-43DC-9F06-DB525BD08A81}" type="datetime1">
              <a:rPr lang="en-US" smtClean="0"/>
              <a:t>4/16/2017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1550424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75990-1922-472B-91E1-8B26904A8BF4}" type="datetime1">
              <a:rPr lang="en-US" smtClean="0"/>
              <a:t>4/16/2017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45703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43096-DE2F-44CA-A40D-58670AE809B4}" type="datetime1">
              <a:rPr lang="en-US" smtClean="0"/>
              <a:t>4/16/2017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4BC22-E187-4B79-B399-82EA8FED490C}" type="slidenum">
              <a:rPr lang="en-US" smtClean="0"/>
              <a:t>‹#›</a:t>
            </a:fld>
            <a:endParaRPr lang="en-US" dirty="0"/>
          </a:p>
        </p:txBody>
      </p:sp>
    </p:spTree>
    <p:extLst>
      <p:ext uri="{BB962C8B-B14F-4D97-AF65-F5344CB8AC3E}">
        <p14:creationId xmlns:p14="http://schemas.microsoft.com/office/powerpoint/2010/main" val="244521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89279-7BCA-499C-A9E3-74BAA95FC108}" type="datetime1">
              <a:rPr lang="en-US" smtClean="0"/>
              <a:t>4/16/2017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BC22-E187-4B79-B399-82EA8FED490C}" type="slidenum">
              <a:rPr lang="en-US" smtClean="0"/>
              <a:t>‹#›</a:t>
            </a:fld>
            <a:endParaRPr lang="en-US" dirty="0"/>
          </a:p>
        </p:txBody>
      </p:sp>
    </p:spTree>
    <p:extLst>
      <p:ext uri="{BB962C8B-B14F-4D97-AF65-F5344CB8AC3E}">
        <p14:creationId xmlns:p14="http://schemas.microsoft.com/office/powerpoint/2010/main" val="2626485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37- Revive Us Again</a:t>
            </a:r>
          </a:p>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489- Blessed are They</a:t>
            </a:r>
          </a:p>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297- Prepare to Meet Thy God</a:t>
            </a:r>
          </a:p>
          <a:p>
            <a:pPr marL="0" indent="0">
              <a:buNone/>
            </a:pPr>
            <a:r>
              <a:rPr lang="en-US" sz="4000" dirty="0" smtClean="0">
                <a:latin typeface="Tahoma" panose="020B0604030504040204" pitchFamily="34" charset="0"/>
                <a:ea typeface="Tahoma" panose="020B0604030504040204" pitchFamily="34" charset="0"/>
                <a:cs typeface="Tahoma" panose="020B0604030504040204" pitchFamily="34" charset="0"/>
              </a:rPr>
              <a:t>296- How Firm a Foundation</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CE84BC22-E187-4B79-B399-82EA8FED490C}" type="slidenum">
              <a:rPr lang="en-US" smtClean="0"/>
              <a:t>1</a:t>
            </a:fld>
            <a:endParaRPr lang="en-US" dirty="0"/>
          </a:p>
        </p:txBody>
      </p:sp>
    </p:spTree>
    <p:extLst>
      <p:ext uri="{BB962C8B-B14F-4D97-AF65-F5344CB8AC3E}">
        <p14:creationId xmlns:p14="http://schemas.microsoft.com/office/powerpoint/2010/main" val="3776599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6884"/>
            <a:ext cx="9144000" cy="4531895"/>
          </a:xfrm>
        </p:spPr>
        <p:txBody>
          <a:bodyPr>
            <a:normAutofit/>
          </a:bodyPr>
          <a:lstStyle/>
          <a:p>
            <a:r>
              <a:rPr lang="en-US" dirty="0" smtClean="0"/>
              <a:t>Why doesn’t the Holy Spirit of God speak to me, as others claim He speaks to them?</a:t>
            </a:r>
            <a:br>
              <a:rPr lang="en-US" dirty="0" smtClean="0"/>
            </a:br>
            <a:endParaRPr lang="en-US" dirty="0"/>
          </a:p>
        </p:txBody>
      </p:sp>
      <p:sp>
        <p:nvSpPr>
          <p:cNvPr id="3" name="Subtitle 2"/>
          <p:cNvSpPr>
            <a:spLocks noGrp="1"/>
          </p:cNvSpPr>
          <p:nvPr>
            <p:ph type="subTitle" idx="1"/>
          </p:nvPr>
        </p:nvSpPr>
        <p:spPr>
          <a:xfrm>
            <a:off x="1524000" y="5085346"/>
            <a:ext cx="9144000" cy="172453"/>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CE84BC22-E187-4B79-B399-82EA8FED490C}" type="slidenum">
              <a:rPr lang="en-US" smtClean="0"/>
              <a:t>2</a:t>
            </a:fld>
            <a:endParaRPr lang="en-US" dirty="0"/>
          </a:p>
        </p:txBody>
      </p:sp>
    </p:spTree>
    <p:extLst>
      <p:ext uri="{BB962C8B-B14F-4D97-AF65-F5344CB8AC3E}">
        <p14:creationId xmlns:p14="http://schemas.microsoft.com/office/powerpoint/2010/main" val="1031133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365125"/>
            <a:ext cx="11301664" cy="1325563"/>
          </a:xfrm>
        </p:spPr>
        <p:txBody>
          <a:bodyPr>
            <a:normAutofit/>
          </a:bodyPr>
          <a:lstStyle/>
          <a:p>
            <a:r>
              <a:rPr lang="en-US" sz="4800" dirty="0" smtClean="0"/>
              <a:t>Hebrews 1:1-2</a:t>
            </a:r>
            <a:endParaRPr lang="en-US" sz="4800" dirty="0"/>
          </a:p>
        </p:txBody>
      </p:sp>
      <p:sp>
        <p:nvSpPr>
          <p:cNvPr id="3" name="Content Placeholder 2"/>
          <p:cNvSpPr>
            <a:spLocks noGrp="1"/>
          </p:cNvSpPr>
          <p:nvPr>
            <p:ph idx="1"/>
          </p:nvPr>
        </p:nvSpPr>
        <p:spPr>
          <a:xfrm>
            <a:off x="441158" y="1825624"/>
            <a:ext cx="11446042" cy="4663407"/>
          </a:xfrm>
        </p:spPr>
        <p:txBody>
          <a:bodyPr>
            <a:normAutofit/>
          </a:bodyPr>
          <a:lstStyle/>
          <a:p>
            <a:pPr marL="0" indent="0">
              <a:buNone/>
            </a:pPr>
            <a:r>
              <a:rPr lang="en-US" sz="4800" b="1" i="1" dirty="0">
                <a:latin typeface="Arial Narrow" panose="020B0606020202030204" pitchFamily="34" charset="0"/>
                <a:cs typeface="Times New Roman" panose="02020603050405020304" pitchFamily="18" charset="0"/>
              </a:rPr>
              <a:t>“God, who at various times and in various ways spoke in time past to the fathers by the prophets, </a:t>
            </a:r>
            <a:r>
              <a:rPr lang="en-US" sz="4800" b="1" i="1" u="sng" dirty="0">
                <a:latin typeface="Arial Narrow" panose="020B0606020202030204" pitchFamily="34" charset="0"/>
                <a:cs typeface="Times New Roman" panose="02020603050405020304" pitchFamily="18" charset="0"/>
              </a:rPr>
              <a:t>has in these last days spoken to us by His Son, whom He has appointed heir of all things, through whom also He made the worlds</a:t>
            </a:r>
            <a:r>
              <a:rPr lang="en-US" sz="4800" b="1" i="1" dirty="0">
                <a:latin typeface="Arial Narrow" panose="020B0606020202030204" pitchFamily="34" charset="0"/>
                <a:cs typeface="Times New Roman" panose="02020603050405020304" pitchFamily="18" charset="0"/>
              </a:rPr>
              <a:t>;”</a:t>
            </a:r>
            <a:endParaRPr lang="en-US" sz="4800" dirty="0">
              <a:latin typeface="Arial Narrow" panose="020B0606020202030204" pitchFamily="34" charset="0"/>
              <a:cs typeface="Times New Roman" panose="02020603050405020304" pitchFamily="18" charset="0"/>
            </a:endParaRPr>
          </a:p>
          <a:p>
            <a:pPr marL="0" indent="0">
              <a:buNone/>
            </a:pPr>
            <a:r>
              <a:rPr lang="en-US" b="1" i="1" dirty="0"/>
              <a:t> </a:t>
            </a:r>
            <a:endParaRPr lang="en-US" dirty="0"/>
          </a:p>
        </p:txBody>
      </p:sp>
      <p:sp>
        <p:nvSpPr>
          <p:cNvPr id="4" name="Slide Number Placeholder 3"/>
          <p:cNvSpPr>
            <a:spLocks noGrp="1"/>
          </p:cNvSpPr>
          <p:nvPr>
            <p:ph type="sldNum" sz="quarter" idx="12"/>
          </p:nvPr>
        </p:nvSpPr>
        <p:spPr/>
        <p:txBody>
          <a:bodyPr/>
          <a:lstStyle/>
          <a:p>
            <a:fld id="{CE84BC22-E187-4B79-B399-82EA8FED490C}" type="slidenum">
              <a:rPr lang="en-US" smtClean="0"/>
              <a:t>3</a:t>
            </a:fld>
            <a:endParaRPr lang="en-US" dirty="0"/>
          </a:p>
        </p:txBody>
      </p:sp>
    </p:spTree>
    <p:extLst>
      <p:ext uri="{BB962C8B-B14F-4D97-AF65-F5344CB8AC3E}">
        <p14:creationId xmlns:p14="http://schemas.microsoft.com/office/powerpoint/2010/main" val="3750404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347" y="232611"/>
            <a:ext cx="10840453" cy="1458077"/>
          </a:xfrm>
        </p:spPr>
        <p:txBody>
          <a:bodyPr>
            <a:normAutofit/>
          </a:bodyPr>
          <a:lstStyle/>
          <a:p>
            <a:r>
              <a:rPr lang="en-US" sz="4800" dirty="0" smtClean="0">
                <a:latin typeface="Times New Roman" panose="02020603050405020304" pitchFamily="18" charset="0"/>
                <a:cs typeface="Times New Roman" panose="02020603050405020304" pitchFamily="18" charset="0"/>
              </a:rPr>
              <a:t>John 16:12-15</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3347" y="1825625"/>
            <a:ext cx="11381874" cy="4719554"/>
          </a:xfrm>
        </p:spPr>
        <p:txBody>
          <a:bodyPr>
            <a:normAutofit/>
          </a:bodyPr>
          <a:lstStyle/>
          <a:p>
            <a:pPr marL="0" indent="0">
              <a:buNone/>
            </a:pPr>
            <a:r>
              <a:rPr lang="en-US" sz="4800" b="1" i="1" dirty="0">
                <a:latin typeface="Arial Narrow" panose="020B0606020202030204" pitchFamily="34" charset="0"/>
              </a:rPr>
              <a:t>“However, when He, the Spirit of truth, has come, </a:t>
            </a:r>
            <a:r>
              <a:rPr lang="en-US" sz="4800" b="1" i="1" u="sng" dirty="0">
                <a:latin typeface="Arial Narrow" panose="020B0606020202030204" pitchFamily="34" charset="0"/>
              </a:rPr>
              <a:t>He will guide you into all truth</a:t>
            </a:r>
            <a:r>
              <a:rPr lang="en-US" sz="4800" b="1" i="1" dirty="0">
                <a:latin typeface="Arial Narrow" panose="020B0606020202030204" pitchFamily="34" charset="0"/>
              </a:rPr>
              <a:t>; for He will not speak on His own authority, but whatever He hears He will speak; and He will tell you things to come.</a:t>
            </a:r>
            <a:endParaRPr lang="en-US" sz="48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CE84BC22-E187-4B79-B399-82EA8FED490C}" type="slidenum">
              <a:rPr lang="en-US" smtClean="0"/>
              <a:t>4</a:t>
            </a:fld>
            <a:endParaRPr lang="en-US" dirty="0"/>
          </a:p>
        </p:txBody>
      </p:sp>
    </p:spTree>
    <p:extLst>
      <p:ext uri="{BB962C8B-B14F-4D97-AF65-F5344CB8AC3E}">
        <p14:creationId xmlns:p14="http://schemas.microsoft.com/office/powerpoint/2010/main" val="546494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75" y="108452"/>
            <a:ext cx="12015536" cy="1936917"/>
          </a:xfrm>
        </p:spPr>
        <p:txBody>
          <a:bodyPr>
            <a:normAutofit/>
          </a:bodyPr>
          <a:lstStyle/>
          <a:p>
            <a:pPr algn="ctr"/>
            <a:r>
              <a:rPr lang="en-US" sz="5400" dirty="0" smtClean="0">
                <a:latin typeface="Arial Narrow" panose="020B0606020202030204" pitchFamily="34" charset="0"/>
                <a:cs typeface="Aharoni" panose="02010803020104030203" pitchFamily="2" charset="-79"/>
              </a:rPr>
              <a:t>What About the Sincere in Heart?</a:t>
            </a:r>
            <a:endParaRPr lang="en-US" sz="5400" dirty="0">
              <a:latin typeface="Arial Narrow" panose="020B0606020202030204" pitchFamily="34" charset="0"/>
              <a:cs typeface="Aharoni" panose="02010803020104030203" pitchFamily="2" charset="-79"/>
            </a:endParaRPr>
          </a:p>
        </p:txBody>
      </p:sp>
      <p:sp>
        <p:nvSpPr>
          <p:cNvPr id="3" name="Content Placeholder 2"/>
          <p:cNvSpPr>
            <a:spLocks noGrp="1"/>
          </p:cNvSpPr>
          <p:nvPr>
            <p:ph idx="1"/>
          </p:nvPr>
        </p:nvSpPr>
        <p:spPr>
          <a:xfrm>
            <a:off x="104275" y="2370137"/>
            <a:ext cx="12015535" cy="4351338"/>
          </a:xfrm>
        </p:spPr>
        <p:txBody>
          <a:bodyPr/>
          <a:lstStyle/>
          <a:p>
            <a:pPr marL="0" indent="0">
              <a:buNone/>
            </a:pPr>
            <a:r>
              <a:rPr lang="en-US" sz="4400" b="1" i="1" dirty="0" smtClean="0">
                <a:latin typeface="Arial Narrow" panose="020B0606020202030204" pitchFamily="34" charset="0"/>
              </a:rPr>
              <a:t>“For </a:t>
            </a:r>
            <a:r>
              <a:rPr lang="en-US" sz="4400" b="1" i="1" dirty="0">
                <a:latin typeface="Arial Narrow" panose="020B0606020202030204" pitchFamily="34" charset="0"/>
              </a:rPr>
              <a:t>I bear them witness that they have a zeal for God, but not according to knowledge. For they being ignorant of God’s righteousness, and seeking to establish their own righteousness, have not submitted to the righteousness of God</a:t>
            </a:r>
            <a:r>
              <a:rPr lang="en-US" sz="4400" b="1" i="1" dirty="0" smtClean="0">
                <a:latin typeface="Arial Narrow" panose="020B0606020202030204" pitchFamily="34" charset="0"/>
              </a:rPr>
              <a:t>.”  </a:t>
            </a:r>
          </a:p>
          <a:p>
            <a:pPr marL="0" indent="0">
              <a:buNone/>
            </a:pPr>
            <a:r>
              <a:rPr lang="en-US" sz="3200" b="1" i="1" dirty="0" smtClean="0">
                <a:latin typeface="Arial Narrow" panose="020B0606020202030204" pitchFamily="34" charset="0"/>
              </a:rPr>
              <a:t>Roman 10:1-3</a:t>
            </a:r>
            <a:endParaRPr lang="en-US" sz="32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CE84BC22-E187-4B79-B399-82EA8FED490C}" type="slidenum">
              <a:rPr lang="en-US" smtClean="0"/>
              <a:t>5</a:t>
            </a:fld>
            <a:endParaRPr lang="en-US" dirty="0"/>
          </a:p>
        </p:txBody>
      </p:sp>
    </p:spTree>
    <p:extLst>
      <p:ext uri="{BB962C8B-B14F-4D97-AF65-F5344CB8AC3E}">
        <p14:creationId xmlns:p14="http://schemas.microsoft.com/office/powerpoint/2010/main" val="39156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116" y="365125"/>
            <a:ext cx="10928684" cy="1325563"/>
          </a:xfrm>
        </p:spPr>
        <p:txBody>
          <a:bodyPr/>
          <a:lstStyle/>
          <a:p>
            <a:r>
              <a:rPr lang="en-US" dirty="0" smtClean="0">
                <a:latin typeface="Times New Roman" panose="02020603050405020304" pitchFamily="18" charset="0"/>
                <a:cs typeface="Times New Roman" panose="02020603050405020304" pitchFamily="18" charset="0"/>
              </a:rPr>
              <a:t>Ephesians 3:8-10</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5116" y="1825624"/>
            <a:ext cx="11397916" cy="4679449"/>
          </a:xfrm>
        </p:spPr>
        <p:txBody>
          <a:bodyPr>
            <a:normAutofit/>
          </a:bodyPr>
          <a:lstStyle/>
          <a:p>
            <a:pPr marL="0" lvl="0" indent="0">
              <a:buNone/>
            </a:pPr>
            <a:r>
              <a:rPr lang="en-US" sz="4800" b="1" i="1" dirty="0" smtClean="0">
                <a:latin typeface="Arial Narrow" panose="020B0606020202030204" pitchFamily="34" charset="0"/>
              </a:rPr>
              <a:t>“</a:t>
            </a:r>
            <a:r>
              <a:rPr lang="en-US" sz="4800" b="1" i="1" u="sng" dirty="0" smtClean="0">
                <a:latin typeface="Arial Narrow" panose="020B0606020202030204" pitchFamily="34" charset="0"/>
              </a:rPr>
              <a:t>to </a:t>
            </a:r>
            <a:r>
              <a:rPr lang="en-US" sz="4800" b="1" i="1" u="sng" dirty="0">
                <a:latin typeface="Arial Narrow" panose="020B0606020202030204" pitchFamily="34" charset="0"/>
              </a:rPr>
              <a:t>the intent that now the manifold wisdom of God might be made known by the church to the principalities and powers in the heavenly places, according to the eternal purpose which He accomplished in Christ Jesus our Lord</a:t>
            </a:r>
            <a:r>
              <a:rPr lang="en-US" sz="4800" b="1" i="1" dirty="0">
                <a:latin typeface="Arial Narrow" panose="020B0606020202030204" pitchFamily="34" charset="0"/>
              </a:rPr>
              <a:t>,”</a:t>
            </a:r>
            <a:endParaRPr lang="en-US" sz="4800" dirty="0">
              <a:latin typeface="Arial Narrow" panose="020B0606020202030204" pitchFamily="34" charset="0"/>
            </a:endParaRP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CE84BC22-E187-4B79-B399-82EA8FED490C}" type="slidenum">
              <a:rPr lang="en-US" smtClean="0"/>
              <a:t>6</a:t>
            </a:fld>
            <a:endParaRPr lang="en-US" dirty="0"/>
          </a:p>
        </p:txBody>
      </p:sp>
    </p:spTree>
    <p:extLst>
      <p:ext uri="{BB962C8B-B14F-4D97-AF65-F5344CB8AC3E}">
        <p14:creationId xmlns:p14="http://schemas.microsoft.com/office/powerpoint/2010/main" val="3154213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2:13</a:t>
            </a:r>
            <a:endParaRPr lang="en-US" dirty="0"/>
          </a:p>
        </p:txBody>
      </p:sp>
      <p:sp>
        <p:nvSpPr>
          <p:cNvPr id="3" name="Content Placeholder 2"/>
          <p:cNvSpPr>
            <a:spLocks noGrp="1"/>
          </p:cNvSpPr>
          <p:nvPr>
            <p:ph idx="1"/>
          </p:nvPr>
        </p:nvSpPr>
        <p:spPr/>
        <p:txBody>
          <a:bodyPr/>
          <a:lstStyle/>
          <a:p>
            <a:pPr marL="0" indent="0">
              <a:buNone/>
            </a:pPr>
            <a:r>
              <a:rPr lang="en-US" sz="4800" b="1" i="1" dirty="0">
                <a:latin typeface="Arial Narrow" panose="020B0606020202030204" pitchFamily="34" charset="0"/>
              </a:rPr>
              <a:t>“These things we also speak, not in words which man's wisdom teaches </a:t>
            </a:r>
            <a:r>
              <a:rPr lang="en-US" sz="4800" b="1" i="1" u="sng" dirty="0">
                <a:latin typeface="Arial Narrow" panose="020B0606020202030204" pitchFamily="34" charset="0"/>
              </a:rPr>
              <a:t>but which the Holy Spirit teaches</a:t>
            </a:r>
            <a:r>
              <a:rPr lang="en-US" sz="4800" b="1" i="1" dirty="0">
                <a:latin typeface="Arial Narrow" panose="020B0606020202030204" pitchFamily="34" charset="0"/>
              </a:rPr>
              <a:t>, comparing spiritual things with spiritual.” </a:t>
            </a:r>
            <a:r>
              <a:rPr lang="en-US" b="1" i="1" dirty="0"/>
              <a:t>(WORDS) </a:t>
            </a:r>
            <a:endParaRPr lang="en-US" dirty="0"/>
          </a:p>
        </p:txBody>
      </p:sp>
      <p:sp>
        <p:nvSpPr>
          <p:cNvPr id="4" name="Slide Number Placeholder 3"/>
          <p:cNvSpPr>
            <a:spLocks noGrp="1"/>
          </p:cNvSpPr>
          <p:nvPr>
            <p:ph type="sldNum" sz="quarter" idx="12"/>
          </p:nvPr>
        </p:nvSpPr>
        <p:spPr/>
        <p:txBody>
          <a:bodyPr/>
          <a:lstStyle/>
          <a:p>
            <a:fld id="{CE84BC22-E187-4B79-B399-82EA8FED490C}" type="slidenum">
              <a:rPr lang="en-US" smtClean="0"/>
              <a:t>7</a:t>
            </a:fld>
            <a:endParaRPr lang="en-US" dirty="0"/>
          </a:p>
        </p:txBody>
      </p:sp>
    </p:spTree>
    <p:extLst>
      <p:ext uri="{BB962C8B-B14F-4D97-AF65-F5344CB8AC3E}">
        <p14:creationId xmlns:p14="http://schemas.microsoft.com/office/powerpoint/2010/main" val="3404386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365125"/>
            <a:ext cx="10912642" cy="1325563"/>
          </a:xfrm>
        </p:spPr>
        <p:txBody>
          <a:bodyPr/>
          <a:lstStyle/>
          <a:p>
            <a:r>
              <a:rPr lang="en-US" dirty="0" smtClean="0">
                <a:latin typeface="Times New Roman" panose="02020603050405020304" pitchFamily="18" charset="0"/>
                <a:cs typeface="Times New Roman" panose="02020603050405020304" pitchFamily="18" charset="0"/>
              </a:rPr>
              <a:t>1 Corinthians 13:8-10</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1158" y="1825625"/>
            <a:ext cx="11430000" cy="4351338"/>
          </a:xfrm>
        </p:spPr>
        <p:txBody>
          <a:bodyPr>
            <a:normAutofit/>
          </a:bodyPr>
          <a:lstStyle/>
          <a:p>
            <a:pPr marL="0" indent="0">
              <a:buNone/>
            </a:pPr>
            <a:r>
              <a:rPr lang="en-US" sz="4400" b="1" i="1" dirty="0">
                <a:latin typeface="Arial Narrow" panose="020B0606020202030204" pitchFamily="34" charset="0"/>
                <a:cs typeface="Times New Roman" panose="02020603050405020304" pitchFamily="18" charset="0"/>
              </a:rPr>
              <a:t>“Love never fails. But whether </a:t>
            </a:r>
            <a:r>
              <a:rPr lang="en-US" sz="4400" b="1" dirty="0">
                <a:latin typeface="Arial Narrow" panose="020B0606020202030204" pitchFamily="34" charset="0"/>
                <a:cs typeface="Times New Roman" panose="02020603050405020304" pitchFamily="18" charset="0"/>
              </a:rPr>
              <a:t>there are</a:t>
            </a:r>
            <a:r>
              <a:rPr lang="en-US" sz="4400" b="1" i="1" dirty="0">
                <a:latin typeface="Arial Narrow" panose="020B0606020202030204" pitchFamily="34" charset="0"/>
                <a:cs typeface="Times New Roman" panose="02020603050405020304" pitchFamily="18" charset="0"/>
              </a:rPr>
              <a:t> </a:t>
            </a:r>
            <a:r>
              <a:rPr lang="en-US" sz="4400" b="1" i="1" u="sng" dirty="0">
                <a:latin typeface="Arial Narrow" panose="020B0606020202030204" pitchFamily="34" charset="0"/>
                <a:cs typeface="Times New Roman" panose="02020603050405020304" pitchFamily="18" charset="0"/>
              </a:rPr>
              <a:t>prophecies</a:t>
            </a:r>
            <a:r>
              <a:rPr lang="en-US" sz="4400" b="1" i="1" dirty="0">
                <a:latin typeface="Arial Narrow" panose="020B0606020202030204" pitchFamily="34" charset="0"/>
                <a:cs typeface="Times New Roman" panose="02020603050405020304" pitchFamily="18" charset="0"/>
              </a:rPr>
              <a:t>, they will fail; whether </a:t>
            </a:r>
            <a:r>
              <a:rPr lang="en-US" sz="4400" b="1" dirty="0">
                <a:latin typeface="Arial Narrow" panose="020B0606020202030204" pitchFamily="34" charset="0"/>
                <a:cs typeface="Times New Roman" panose="02020603050405020304" pitchFamily="18" charset="0"/>
              </a:rPr>
              <a:t>there are</a:t>
            </a:r>
            <a:r>
              <a:rPr lang="en-US" sz="4400" b="1" i="1" dirty="0">
                <a:latin typeface="Arial Narrow" panose="020B0606020202030204" pitchFamily="34" charset="0"/>
                <a:cs typeface="Times New Roman" panose="02020603050405020304" pitchFamily="18" charset="0"/>
              </a:rPr>
              <a:t> </a:t>
            </a:r>
            <a:r>
              <a:rPr lang="en-US" sz="4400" b="1" i="1" u="sng" dirty="0">
                <a:latin typeface="Arial Narrow" panose="020B0606020202030204" pitchFamily="34" charset="0"/>
                <a:cs typeface="Times New Roman" panose="02020603050405020304" pitchFamily="18" charset="0"/>
              </a:rPr>
              <a:t>tongues, they will cease</a:t>
            </a:r>
            <a:r>
              <a:rPr lang="en-US" sz="4400" b="1" i="1" dirty="0">
                <a:latin typeface="Arial Narrow" panose="020B0606020202030204" pitchFamily="34" charset="0"/>
                <a:cs typeface="Times New Roman" panose="02020603050405020304" pitchFamily="18" charset="0"/>
              </a:rPr>
              <a:t>; whether </a:t>
            </a:r>
            <a:r>
              <a:rPr lang="en-US" sz="4400" b="1" dirty="0">
                <a:latin typeface="Arial Narrow" panose="020B0606020202030204" pitchFamily="34" charset="0"/>
                <a:cs typeface="Times New Roman" panose="02020603050405020304" pitchFamily="18" charset="0"/>
              </a:rPr>
              <a:t>there is</a:t>
            </a:r>
            <a:r>
              <a:rPr lang="en-US" sz="4400" b="1" i="1" dirty="0">
                <a:latin typeface="Arial Narrow" panose="020B0606020202030204" pitchFamily="34" charset="0"/>
                <a:cs typeface="Times New Roman" panose="02020603050405020304" pitchFamily="18" charset="0"/>
              </a:rPr>
              <a:t> knowledge, it will vanish away. For we know in part and we prophesy in part. But when that which is perfect has come, then </a:t>
            </a:r>
            <a:r>
              <a:rPr lang="en-US" sz="4400" b="1" i="1" u="sng" dirty="0">
                <a:latin typeface="Arial Narrow" panose="020B0606020202030204" pitchFamily="34" charset="0"/>
                <a:cs typeface="Times New Roman" panose="02020603050405020304" pitchFamily="18" charset="0"/>
              </a:rPr>
              <a:t>that which is in part will be done away.</a:t>
            </a:r>
            <a:r>
              <a:rPr lang="en-US" sz="4400" b="1" i="1" dirty="0">
                <a:latin typeface="Arial Narrow" panose="020B0606020202030204" pitchFamily="34" charset="0"/>
                <a:cs typeface="Times New Roman" panose="02020603050405020304" pitchFamily="18" charset="0"/>
              </a:rPr>
              <a:t>”</a:t>
            </a:r>
            <a:endParaRPr lang="en-US" sz="4400" dirty="0">
              <a:latin typeface="Arial Narrow" panose="020B0606020202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E84BC22-E187-4B79-B399-82EA8FED490C}" type="slidenum">
              <a:rPr lang="en-US" smtClean="0"/>
              <a:t>8</a:t>
            </a:fld>
            <a:endParaRPr lang="en-US" dirty="0"/>
          </a:p>
        </p:txBody>
      </p:sp>
    </p:spTree>
    <p:extLst>
      <p:ext uri="{BB962C8B-B14F-4D97-AF65-F5344CB8AC3E}">
        <p14:creationId xmlns:p14="http://schemas.microsoft.com/office/powerpoint/2010/main" val="1581961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365</Words>
  <Application>Microsoft Office PowerPoint</Application>
  <PresentationFormat>Widescreen</PresentationFormat>
  <Paragraphs>32</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Aharoni</vt:lpstr>
      <vt:lpstr>Arial</vt:lpstr>
      <vt:lpstr>Arial Narrow</vt:lpstr>
      <vt:lpstr>Calibri</vt:lpstr>
      <vt:lpstr>Calibri Light</vt:lpstr>
      <vt:lpstr>Tahoma</vt:lpstr>
      <vt:lpstr>Times New Roman</vt:lpstr>
      <vt:lpstr>Office Theme</vt:lpstr>
      <vt:lpstr>Hymns for Worship at Woodmont</vt:lpstr>
      <vt:lpstr>Why doesn’t the Holy Spirit of God speak to me, as others claim He speaks to them? </vt:lpstr>
      <vt:lpstr>Hebrews 1:1-2</vt:lpstr>
      <vt:lpstr>John 16:12-15</vt:lpstr>
      <vt:lpstr>What About the Sincere in Heart?</vt:lpstr>
      <vt:lpstr>Ephesians 3:8-10</vt:lpstr>
      <vt:lpstr>1 Corinthians 2:13</vt:lpstr>
      <vt:lpstr>1 Corinthians 13:8-10</vt:lpstr>
    </vt:vector>
  </TitlesOfParts>
  <Company>Valued Customer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doesn’t the Holy Spirit of God speak to me, as others claim He speaks to them?</dc:title>
  <dc:creator>Dennis L. Scroggins</dc:creator>
  <cp:lastModifiedBy>Steven Locklair</cp:lastModifiedBy>
  <cp:revision>11</cp:revision>
  <dcterms:created xsi:type="dcterms:W3CDTF">2017-04-16T11:58:01Z</dcterms:created>
  <dcterms:modified xsi:type="dcterms:W3CDTF">2017-04-16T18:39:34Z</dcterms:modified>
</cp:coreProperties>
</file>