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71" r:id="rId2"/>
    <p:sldId id="256" r:id="rId3"/>
    <p:sldId id="258" r:id="rId4"/>
    <p:sldId id="263" r:id="rId5"/>
    <p:sldId id="268" r:id="rId6"/>
    <p:sldId id="264" r:id="rId7"/>
    <p:sldId id="269" r:id="rId8"/>
    <p:sldId id="270" r:id="rId9"/>
    <p:sldId id="272" r:id="rId10"/>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79" d="100"/>
          <a:sy n="79" d="100"/>
        </p:scale>
        <p:origin x="24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587" cy="3546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501" y="0"/>
            <a:ext cx="3912587" cy="354663"/>
          </a:xfrm>
          <a:prstGeom prst="rect">
            <a:avLst/>
          </a:prstGeom>
        </p:spPr>
        <p:txBody>
          <a:bodyPr vert="horz" lIns="91440" tIns="45720" rIns="91440" bIns="45720" rtlCol="0"/>
          <a:lstStyle>
            <a:lvl1pPr algn="r">
              <a:defRPr sz="1200"/>
            </a:lvl1pPr>
          </a:lstStyle>
          <a:p>
            <a:fld id="{E4A04151-29FC-45E7-AF24-5637EF011819}" type="datetimeFigureOut">
              <a:rPr lang="en-US" smtClean="0"/>
              <a:t>4/16/2017</a:t>
            </a:fld>
            <a:endParaRPr lang="en-US"/>
          </a:p>
        </p:txBody>
      </p:sp>
      <p:sp>
        <p:nvSpPr>
          <p:cNvPr id="4" name="Footer Placeholder 3"/>
          <p:cNvSpPr>
            <a:spLocks noGrp="1"/>
          </p:cNvSpPr>
          <p:nvPr>
            <p:ph type="ftr" sz="quarter" idx="2"/>
          </p:nvPr>
        </p:nvSpPr>
        <p:spPr>
          <a:xfrm>
            <a:off x="0" y="6722412"/>
            <a:ext cx="3912587" cy="3546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501" y="6722412"/>
            <a:ext cx="3912587" cy="354663"/>
          </a:xfrm>
          <a:prstGeom prst="rect">
            <a:avLst/>
          </a:prstGeom>
        </p:spPr>
        <p:txBody>
          <a:bodyPr vert="horz" lIns="91440" tIns="45720" rIns="91440" bIns="45720" rtlCol="0" anchor="b"/>
          <a:lstStyle>
            <a:lvl1pPr algn="r">
              <a:defRPr sz="1200"/>
            </a:lvl1pPr>
          </a:lstStyle>
          <a:p>
            <a:fld id="{98098B0F-AFB9-4ADA-8371-5CB73DD8EB03}" type="slidenum">
              <a:rPr lang="en-US" smtClean="0"/>
              <a:t>‹#›</a:t>
            </a:fld>
            <a:endParaRPr lang="en-US"/>
          </a:p>
        </p:txBody>
      </p:sp>
    </p:spTree>
    <p:extLst>
      <p:ext uri="{BB962C8B-B14F-4D97-AF65-F5344CB8AC3E}">
        <p14:creationId xmlns:p14="http://schemas.microsoft.com/office/powerpoint/2010/main" val="2919293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912183"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842" y="0"/>
            <a:ext cx="3912183" cy="355083"/>
          </a:xfrm>
          <a:prstGeom prst="rect">
            <a:avLst/>
          </a:prstGeom>
        </p:spPr>
        <p:txBody>
          <a:bodyPr vert="horz" lIns="91440" tIns="45720" rIns="91440" bIns="45720" rtlCol="0"/>
          <a:lstStyle>
            <a:lvl1pPr algn="r">
              <a:defRPr sz="1200"/>
            </a:lvl1pPr>
          </a:lstStyle>
          <a:p>
            <a:fld id="{23E4CBFF-214D-4E0B-BF17-75D832FC86BE}" type="datetimeFigureOut">
              <a:rPr lang="en-US" smtClean="0"/>
              <a:t>4/16/2017</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405843"/>
            <a:ext cx="7222490" cy="278659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721994"/>
            <a:ext cx="3912183" cy="35508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842" y="6721994"/>
            <a:ext cx="3912183" cy="355082"/>
          </a:xfrm>
          <a:prstGeom prst="rect">
            <a:avLst/>
          </a:prstGeom>
        </p:spPr>
        <p:txBody>
          <a:bodyPr vert="horz" lIns="91440" tIns="45720" rIns="91440" bIns="45720" rtlCol="0" anchor="b"/>
          <a:lstStyle>
            <a:lvl1pPr algn="r">
              <a:defRPr sz="1200"/>
            </a:lvl1pPr>
          </a:lstStyle>
          <a:p>
            <a:fld id="{105D59A7-0111-4AA2-84B9-79D1479891D8}" type="slidenum">
              <a:rPr lang="en-US" smtClean="0"/>
              <a:t>‹#›</a:t>
            </a:fld>
            <a:endParaRPr lang="en-US"/>
          </a:p>
        </p:txBody>
      </p:sp>
    </p:spTree>
    <p:extLst>
      <p:ext uri="{BB962C8B-B14F-4D97-AF65-F5344CB8AC3E}">
        <p14:creationId xmlns:p14="http://schemas.microsoft.com/office/powerpoint/2010/main" val="104879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Moses died and Joshua took the Israelites and they conquered the promised land of Canaan.  They are rejoicing in their victory in overcoming the giants in the land, fortified cities, and now settling into their land.   They needed to be reminded of where they had come from lest they be prideful, complacent, and stubborn.   Joshua speaks</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God’s word to the people on his dying day at </a:t>
            </a:r>
            <a:r>
              <a:rPr lang="en-US" sz="1200" baseline="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Shechem</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which is significant.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 is a connection between their experience and ours as Christians.  Let us learn, understand, and apply the Scriptures to our lives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05D59A7-0111-4AA2-84B9-79D1479891D8}" type="slidenum">
              <a:rPr lang="en-US" smtClean="0"/>
              <a:t>1</a:t>
            </a:fld>
            <a:endParaRPr lang="en-US"/>
          </a:p>
        </p:txBody>
      </p:sp>
    </p:spTree>
    <p:extLst>
      <p:ext uri="{BB962C8B-B14F-4D97-AF65-F5344CB8AC3E}">
        <p14:creationId xmlns:p14="http://schemas.microsoft.com/office/powerpoint/2010/main" val="1346512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Moses died and Joshua took the Israelites and they conquered the promised land of Canaan.  They are rejoicing in their victory in overcoming the giants in the land, fortified cities, and now settling into their land.   They needed to be reminded of where they had come from lest they be prideful, complacent, and stubborn.   Joshua speaks</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God’s word to the people on his dying day at </a:t>
            </a:r>
            <a:r>
              <a:rPr lang="en-US" sz="1200" baseline="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Shechem</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which is significant.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 is a connection between their experience and ours as Christians.  Let us learn, understand, and apply the Scriptures to our lives</a:t>
            </a:r>
          </a:p>
          <a:p>
            <a:endParaRPr lang="en-US" dirty="0"/>
          </a:p>
        </p:txBody>
      </p:sp>
      <p:sp>
        <p:nvSpPr>
          <p:cNvPr id="4" name="Slide Number Placeholder 3"/>
          <p:cNvSpPr>
            <a:spLocks noGrp="1"/>
          </p:cNvSpPr>
          <p:nvPr>
            <p:ph type="sldNum" sz="quarter" idx="10"/>
          </p:nvPr>
        </p:nvSpPr>
        <p:spPr/>
        <p:txBody>
          <a:bodyPr/>
          <a:lstStyle/>
          <a:p>
            <a:fld id="{105D59A7-0111-4AA2-84B9-79D1479891D8}" type="slidenum">
              <a:rPr lang="en-US" smtClean="0"/>
              <a:t>2</a:t>
            </a:fld>
            <a:endParaRPr lang="en-US"/>
          </a:p>
        </p:txBody>
      </p:sp>
    </p:spTree>
    <p:extLst>
      <p:ext uri="{BB962C8B-B14F-4D97-AF65-F5344CB8AC3E}">
        <p14:creationId xmlns:p14="http://schemas.microsoft.com/office/powerpoint/2010/main" val="4236057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Israelites came from a sinful past where Abraham’s family had been idolaters beyond the Euphrates River.   God called Abram from idolatry to the promised land &amp; he came to </a:t>
            </a:r>
            <a:r>
              <a:rPr lang="en-US" sz="12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Shechem</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(Gen. 12:7). </a:t>
            </a:r>
          </a:p>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Joshua read</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to them from the Law of Moses about t</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heir fathers failing to go into the promised land at </a:t>
            </a:r>
            <a:r>
              <a:rPr lang="en-US" sz="12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Shechem</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in the renewal of the covenant</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(Num. 14:22-23; Josh. 8:30-35; Deut. 1:39).</a:t>
            </a:r>
          </a:p>
          <a:p>
            <a:pPr marL="0" indent="0" algn="ctr">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need to remember that we were dead in our sins in the past when we were living in disobedience (Eph. 2:1-3).</a:t>
            </a:r>
          </a:p>
          <a:p>
            <a:endParaRPr lang="en-US" dirty="0"/>
          </a:p>
        </p:txBody>
      </p:sp>
      <p:sp>
        <p:nvSpPr>
          <p:cNvPr id="4" name="Slide Number Placeholder 3"/>
          <p:cNvSpPr>
            <a:spLocks noGrp="1"/>
          </p:cNvSpPr>
          <p:nvPr>
            <p:ph type="sldNum" sz="quarter" idx="10"/>
          </p:nvPr>
        </p:nvSpPr>
        <p:spPr/>
        <p:txBody>
          <a:bodyPr/>
          <a:lstStyle/>
          <a:p>
            <a:fld id="{105D59A7-0111-4AA2-84B9-79D1479891D8}" type="slidenum">
              <a:rPr lang="en-US" smtClean="0"/>
              <a:t>3</a:t>
            </a:fld>
            <a:endParaRPr lang="en-US"/>
          </a:p>
        </p:txBody>
      </p:sp>
    </p:spTree>
    <p:extLst>
      <p:ext uri="{BB962C8B-B14F-4D97-AF65-F5344CB8AC3E}">
        <p14:creationId xmlns:p14="http://schemas.microsoft.com/office/powerpoint/2010/main" val="2628172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ctr">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gave them the land into their hand (24:8, 11; 6:2)  They didn’t earn it by their righteousness (Deut. 9:4-6).  By God’s grace, mercy, and love He made us alive together with Christ by His grace (Eph. 2:4-8).  Salvation is the gift of God and it was not by meritorious works that we are saved and if it was we would boast. (Eph. 2:9)  Jus</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t as they rejoiced in their salvation from their enemies, we can rejoice in our salvation after we were baptized into Christ for the remission of our sins and are enjoying all the spiritual blessings in Christ.  Buried that old man of sin.</a:t>
            </a:r>
            <a:endParaRPr lang="en-US" dirty="0"/>
          </a:p>
        </p:txBody>
      </p:sp>
      <p:sp>
        <p:nvSpPr>
          <p:cNvPr id="4" name="Slide Number Placeholder 3"/>
          <p:cNvSpPr>
            <a:spLocks noGrp="1"/>
          </p:cNvSpPr>
          <p:nvPr>
            <p:ph type="sldNum" sz="quarter" idx="10"/>
          </p:nvPr>
        </p:nvSpPr>
        <p:spPr/>
        <p:txBody>
          <a:bodyPr/>
          <a:lstStyle/>
          <a:p>
            <a:fld id="{105D59A7-0111-4AA2-84B9-79D1479891D8}" type="slidenum">
              <a:rPr lang="en-US" smtClean="0"/>
              <a:t>4</a:t>
            </a:fld>
            <a:endParaRPr lang="en-US"/>
          </a:p>
        </p:txBody>
      </p:sp>
    </p:spTree>
    <p:extLst>
      <p:ext uri="{BB962C8B-B14F-4D97-AF65-F5344CB8AC3E}">
        <p14:creationId xmlns:p14="http://schemas.microsoft.com/office/powerpoint/2010/main" val="2835780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Because of all that God has</a:t>
            </a:r>
            <a:r>
              <a:rPr lang="en-US" baseline="0" dirty="0" smtClean="0"/>
              <a:t> done for them, </a:t>
            </a:r>
            <a:r>
              <a:rPr lang="en-US" dirty="0" smtClean="0"/>
              <a:t>Joshua challenged them to submit</a:t>
            </a:r>
            <a:r>
              <a:rPr lang="en-US" baseline="0" dirty="0" smtClean="0"/>
              <a:t> and serve the Lord in sincerity and truth.  We have been created in Christ Jesus for good works which God prepared beforehand that we should walk in them.  We are the servants of whom we obey, whether of sin resulting in death or of obedience resulting in righteousness.  Paul was thankful that the Romans brethren had chosen to submit and serve the Lord.</a:t>
            </a:r>
            <a:endParaRPr lang="en-US" dirty="0" smtClean="0"/>
          </a:p>
          <a:p>
            <a:endParaRPr lang="en-US" dirty="0"/>
          </a:p>
        </p:txBody>
      </p:sp>
      <p:sp>
        <p:nvSpPr>
          <p:cNvPr id="4" name="Slide Number Placeholder 3"/>
          <p:cNvSpPr>
            <a:spLocks noGrp="1"/>
          </p:cNvSpPr>
          <p:nvPr>
            <p:ph type="sldNum" sz="quarter" idx="10"/>
          </p:nvPr>
        </p:nvSpPr>
        <p:spPr/>
        <p:txBody>
          <a:bodyPr/>
          <a:lstStyle/>
          <a:p>
            <a:fld id="{105D59A7-0111-4AA2-84B9-79D1479891D8}" type="slidenum">
              <a:rPr lang="en-US" smtClean="0"/>
              <a:t>5</a:t>
            </a:fld>
            <a:endParaRPr lang="en-US"/>
          </a:p>
        </p:txBody>
      </p:sp>
    </p:spTree>
    <p:extLst>
      <p:ext uri="{BB962C8B-B14F-4D97-AF65-F5344CB8AC3E}">
        <p14:creationId xmlns:p14="http://schemas.microsoft.com/office/powerpoint/2010/main" val="3503689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easy to say you will serve the Lord and they promise</a:t>
            </a:r>
            <a:r>
              <a:rPr lang="en-US" baseline="0" dirty="0" smtClean="0"/>
              <a:t> that they will serve the Lord, but there is a problem.  You can’t serve the Lord if you are violating the 1</a:t>
            </a:r>
            <a:r>
              <a:rPr lang="en-US" baseline="30000" dirty="0" smtClean="0"/>
              <a:t>st</a:t>
            </a:r>
            <a:r>
              <a:rPr lang="en-US" baseline="0" dirty="0" smtClean="0"/>
              <a:t> commandment of the Lord- idolatry.  They had to separate from their idols.  Again at </a:t>
            </a:r>
            <a:r>
              <a:rPr lang="en-US" baseline="0" dirty="0" err="1" smtClean="0"/>
              <a:t>Shechem</a:t>
            </a:r>
            <a:r>
              <a:rPr lang="en-US" baseline="0" dirty="0" smtClean="0"/>
              <a:t> which is the scene of when Jacob is coming back to his homeland after being in Laban’s home for 20 years.  His wife Rachel and household are holding fast to their idols and Jacob tells them to get rid of them.  Rachel stole the idol from her father and hid it when Laban came to look for it on the penalty of death.  God isn’t going to bless those who are idolatrous and wasn’t going to bless the Israelites in the land if they hold fast to their idols.  They gave to Jacob all the foreign gods and he hid them on the oak near </a:t>
            </a:r>
            <a:r>
              <a:rPr lang="en-US" baseline="0" dirty="0" err="1" smtClean="0"/>
              <a:t>Shechem</a:t>
            </a:r>
            <a:r>
              <a:rPr lang="en-US" baseline="0" dirty="0" smtClean="0"/>
              <a:t>.   We must separate ourselves from our idols/worldly things or God won’t bless us (bad company, friends, family, unbelievers, sinful Gentile lifestyle, etc.)  </a:t>
            </a:r>
            <a:endParaRPr lang="en-US" dirty="0"/>
          </a:p>
        </p:txBody>
      </p:sp>
      <p:sp>
        <p:nvSpPr>
          <p:cNvPr id="4" name="Slide Number Placeholder 3"/>
          <p:cNvSpPr>
            <a:spLocks noGrp="1"/>
          </p:cNvSpPr>
          <p:nvPr>
            <p:ph type="sldNum" sz="quarter" idx="10"/>
          </p:nvPr>
        </p:nvSpPr>
        <p:spPr/>
        <p:txBody>
          <a:bodyPr/>
          <a:lstStyle/>
          <a:p>
            <a:fld id="{105D59A7-0111-4AA2-84B9-79D1479891D8}" type="slidenum">
              <a:rPr lang="en-US" smtClean="0"/>
              <a:t>6</a:t>
            </a:fld>
            <a:endParaRPr lang="en-US"/>
          </a:p>
        </p:txBody>
      </p:sp>
    </p:spTree>
    <p:extLst>
      <p:ext uri="{BB962C8B-B14F-4D97-AF65-F5344CB8AC3E}">
        <p14:creationId xmlns:p14="http://schemas.microsoft.com/office/powerpoint/2010/main" val="1261816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last day of Joshua’s life if I’m understanding the record</a:t>
            </a:r>
            <a:r>
              <a:rPr lang="en-US" baseline="0" dirty="0" smtClean="0"/>
              <a:t> from Joshua 23.  You need to make a choice today because tomorrow may be too late and you might harden your heart.  If you think its evil to serve the Lord you can choose to serve the gods whom you defeated in getting to the promised land.  Joshua says that no matter what you do me and my house are going to serve the Lord.  Today is the day of salvation, tomorrow you might harden your heart.  Sinner harden not your heart be saved O tonight.  Saul didn’t wait when he was told to be baptized.  If you think it’s evil or too hard to serve the Lord, you can go back to the church or denomination of your choice and suffer the eternal consequences for there is no more sacrifice for sins (Heb. 10:26ff). </a:t>
            </a:r>
            <a:endParaRPr lang="en-US" dirty="0"/>
          </a:p>
        </p:txBody>
      </p:sp>
      <p:sp>
        <p:nvSpPr>
          <p:cNvPr id="4" name="Slide Number Placeholder 3"/>
          <p:cNvSpPr>
            <a:spLocks noGrp="1"/>
          </p:cNvSpPr>
          <p:nvPr>
            <p:ph type="sldNum" sz="quarter" idx="10"/>
          </p:nvPr>
        </p:nvSpPr>
        <p:spPr/>
        <p:txBody>
          <a:bodyPr/>
          <a:lstStyle/>
          <a:p>
            <a:fld id="{105D59A7-0111-4AA2-84B9-79D1479891D8}" type="slidenum">
              <a:rPr lang="en-US" smtClean="0"/>
              <a:t>7</a:t>
            </a:fld>
            <a:endParaRPr lang="en-US"/>
          </a:p>
        </p:txBody>
      </p:sp>
    </p:spTree>
    <p:extLst>
      <p:ext uri="{BB962C8B-B14F-4D97-AF65-F5344CB8AC3E}">
        <p14:creationId xmlns:p14="http://schemas.microsoft.com/office/powerpoint/2010/main" val="3132565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a:t>
            </a:r>
            <a:r>
              <a:rPr lang="en-US" baseline="0" dirty="0" smtClean="0"/>
              <a:t> they said they would serve the Lord a couple of times he told them if you forsake the Lord and serve foreign gods He will do you harm and consume you after He has done good to you.  This time they said, “we will serve the Lord our God and obey His voice” and they did all the days that Joshua lived and the elders who survived him.  John 3:16 wonderful passage but most people don’t know John 3:36, </a:t>
            </a:r>
            <a:r>
              <a:rPr lang="en-US" sz="1200" b="0" i="0" kern="1200" dirty="0" smtClean="0">
                <a:solidFill>
                  <a:schemeClr val="tx1"/>
                </a:solidFill>
                <a:effectLst/>
                <a:latin typeface="+mn-lt"/>
                <a:ea typeface="+mn-ea"/>
                <a:cs typeface="+mn-cs"/>
              </a:rPr>
              <a:t>He who believes in the Son has eternal life; but he who does not obey the Son will not see life, but the wrath of God abides on him.”  Suffering will never end while the persecution</a:t>
            </a:r>
            <a:r>
              <a:rPr lang="en-US" sz="1200" b="0" i="0" kern="1200" baseline="0" dirty="0" smtClean="0">
                <a:solidFill>
                  <a:schemeClr val="tx1"/>
                </a:solidFill>
                <a:effectLst/>
                <a:latin typeface="+mn-lt"/>
                <a:ea typeface="+mn-ea"/>
                <a:cs typeface="+mn-cs"/>
              </a:rPr>
              <a:t> you endure is only temporary.  Remember when you were dead in your sins, don’t go back to that sinful lifestyle, put it away by repenting and confessing your sin, and serve the Lord, do it today!</a:t>
            </a:r>
            <a:endParaRPr lang="en-US" dirty="0"/>
          </a:p>
        </p:txBody>
      </p:sp>
      <p:sp>
        <p:nvSpPr>
          <p:cNvPr id="4" name="Slide Number Placeholder 3"/>
          <p:cNvSpPr>
            <a:spLocks noGrp="1"/>
          </p:cNvSpPr>
          <p:nvPr>
            <p:ph type="sldNum" sz="quarter" idx="10"/>
          </p:nvPr>
        </p:nvSpPr>
        <p:spPr/>
        <p:txBody>
          <a:bodyPr/>
          <a:lstStyle/>
          <a:p>
            <a:fld id="{105D59A7-0111-4AA2-84B9-79D1479891D8}" type="slidenum">
              <a:rPr lang="en-US" smtClean="0"/>
              <a:t>8</a:t>
            </a:fld>
            <a:endParaRPr lang="en-US"/>
          </a:p>
        </p:txBody>
      </p:sp>
    </p:spTree>
    <p:extLst>
      <p:ext uri="{BB962C8B-B14F-4D97-AF65-F5344CB8AC3E}">
        <p14:creationId xmlns:p14="http://schemas.microsoft.com/office/powerpoint/2010/main" val="2167153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830C38-81DC-4693-8868-DD5A363C2695}"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6BFBE-32BF-4F1F-A0B1-B740ABBB8154}" type="slidenum">
              <a:rPr lang="en-US" smtClean="0"/>
              <a:t>‹#›</a:t>
            </a:fld>
            <a:endParaRPr lang="en-US"/>
          </a:p>
        </p:txBody>
      </p:sp>
    </p:spTree>
    <p:extLst>
      <p:ext uri="{BB962C8B-B14F-4D97-AF65-F5344CB8AC3E}">
        <p14:creationId xmlns:p14="http://schemas.microsoft.com/office/powerpoint/2010/main" val="1465467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830C38-81DC-4693-8868-DD5A363C2695}"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6BFBE-32BF-4F1F-A0B1-B740ABBB8154}" type="slidenum">
              <a:rPr lang="en-US" smtClean="0"/>
              <a:t>‹#›</a:t>
            </a:fld>
            <a:endParaRPr lang="en-US"/>
          </a:p>
        </p:txBody>
      </p:sp>
    </p:spTree>
    <p:extLst>
      <p:ext uri="{BB962C8B-B14F-4D97-AF65-F5344CB8AC3E}">
        <p14:creationId xmlns:p14="http://schemas.microsoft.com/office/powerpoint/2010/main" val="2458636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830C38-81DC-4693-8868-DD5A363C2695}"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6BFBE-32BF-4F1F-A0B1-B740ABBB8154}" type="slidenum">
              <a:rPr lang="en-US" smtClean="0"/>
              <a:t>‹#›</a:t>
            </a:fld>
            <a:endParaRPr lang="en-US"/>
          </a:p>
        </p:txBody>
      </p:sp>
    </p:spTree>
    <p:extLst>
      <p:ext uri="{BB962C8B-B14F-4D97-AF65-F5344CB8AC3E}">
        <p14:creationId xmlns:p14="http://schemas.microsoft.com/office/powerpoint/2010/main" val="1103205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830C38-81DC-4693-8868-DD5A363C2695}"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6BFBE-32BF-4F1F-A0B1-B740ABBB8154}" type="slidenum">
              <a:rPr lang="en-US" smtClean="0"/>
              <a:t>‹#›</a:t>
            </a:fld>
            <a:endParaRPr lang="en-US"/>
          </a:p>
        </p:txBody>
      </p:sp>
    </p:spTree>
    <p:extLst>
      <p:ext uri="{BB962C8B-B14F-4D97-AF65-F5344CB8AC3E}">
        <p14:creationId xmlns:p14="http://schemas.microsoft.com/office/powerpoint/2010/main" val="402032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830C38-81DC-4693-8868-DD5A363C2695}" type="datetimeFigureOut">
              <a:rPr lang="en-US" smtClean="0"/>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6BFBE-32BF-4F1F-A0B1-B740ABBB8154}" type="slidenum">
              <a:rPr lang="en-US" smtClean="0"/>
              <a:t>‹#›</a:t>
            </a:fld>
            <a:endParaRPr lang="en-US"/>
          </a:p>
        </p:txBody>
      </p:sp>
    </p:spTree>
    <p:extLst>
      <p:ext uri="{BB962C8B-B14F-4D97-AF65-F5344CB8AC3E}">
        <p14:creationId xmlns:p14="http://schemas.microsoft.com/office/powerpoint/2010/main" val="2313517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830C38-81DC-4693-8868-DD5A363C2695}" type="datetimeFigureOut">
              <a:rPr lang="en-US" smtClean="0"/>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6BFBE-32BF-4F1F-A0B1-B740ABBB8154}" type="slidenum">
              <a:rPr lang="en-US" smtClean="0"/>
              <a:t>‹#›</a:t>
            </a:fld>
            <a:endParaRPr lang="en-US"/>
          </a:p>
        </p:txBody>
      </p:sp>
    </p:spTree>
    <p:extLst>
      <p:ext uri="{BB962C8B-B14F-4D97-AF65-F5344CB8AC3E}">
        <p14:creationId xmlns:p14="http://schemas.microsoft.com/office/powerpoint/2010/main" val="3588050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830C38-81DC-4693-8868-DD5A363C2695}" type="datetimeFigureOut">
              <a:rPr lang="en-US" smtClean="0"/>
              <a:t>4/16/2017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36BFBE-32BF-4F1F-A0B1-B740ABBB8154}" type="slidenum">
              <a:rPr lang="en-US" smtClean="0"/>
              <a:t>‹#›</a:t>
            </a:fld>
            <a:endParaRPr lang="en-US"/>
          </a:p>
        </p:txBody>
      </p:sp>
    </p:spTree>
    <p:extLst>
      <p:ext uri="{BB962C8B-B14F-4D97-AF65-F5344CB8AC3E}">
        <p14:creationId xmlns:p14="http://schemas.microsoft.com/office/powerpoint/2010/main" val="2126369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830C38-81DC-4693-8868-DD5A363C2695}" type="datetimeFigureOut">
              <a:rPr lang="en-US" smtClean="0"/>
              <a:t>4/16/2017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36BFBE-32BF-4F1F-A0B1-B740ABBB8154}" type="slidenum">
              <a:rPr lang="en-US" smtClean="0"/>
              <a:t>‹#›</a:t>
            </a:fld>
            <a:endParaRPr lang="en-US"/>
          </a:p>
        </p:txBody>
      </p:sp>
    </p:spTree>
    <p:extLst>
      <p:ext uri="{BB962C8B-B14F-4D97-AF65-F5344CB8AC3E}">
        <p14:creationId xmlns:p14="http://schemas.microsoft.com/office/powerpoint/2010/main" val="790297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830C38-81DC-4693-8868-DD5A363C2695}" type="datetimeFigureOut">
              <a:rPr lang="en-US" smtClean="0"/>
              <a:t>4/16/2017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36BFBE-32BF-4F1F-A0B1-B740ABBB8154}" type="slidenum">
              <a:rPr lang="en-US" smtClean="0"/>
              <a:t>‹#›</a:t>
            </a:fld>
            <a:endParaRPr lang="en-US"/>
          </a:p>
        </p:txBody>
      </p:sp>
    </p:spTree>
    <p:extLst>
      <p:ext uri="{BB962C8B-B14F-4D97-AF65-F5344CB8AC3E}">
        <p14:creationId xmlns:p14="http://schemas.microsoft.com/office/powerpoint/2010/main" val="1007522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30C38-81DC-4693-8868-DD5A363C2695}" type="datetimeFigureOut">
              <a:rPr lang="en-US" smtClean="0"/>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6BFBE-32BF-4F1F-A0B1-B740ABBB8154}" type="slidenum">
              <a:rPr lang="en-US" smtClean="0"/>
              <a:t>‹#›</a:t>
            </a:fld>
            <a:endParaRPr lang="en-US"/>
          </a:p>
        </p:txBody>
      </p:sp>
    </p:spTree>
    <p:extLst>
      <p:ext uri="{BB962C8B-B14F-4D97-AF65-F5344CB8AC3E}">
        <p14:creationId xmlns:p14="http://schemas.microsoft.com/office/powerpoint/2010/main" val="370488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30C38-81DC-4693-8868-DD5A363C2695}" type="datetimeFigureOut">
              <a:rPr lang="en-US" smtClean="0"/>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6BFBE-32BF-4F1F-A0B1-B740ABBB8154}" type="slidenum">
              <a:rPr lang="en-US" smtClean="0"/>
              <a:t>‹#›</a:t>
            </a:fld>
            <a:endParaRPr lang="en-US"/>
          </a:p>
        </p:txBody>
      </p:sp>
    </p:spTree>
    <p:extLst>
      <p:ext uri="{BB962C8B-B14F-4D97-AF65-F5344CB8AC3E}">
        <p14:creationId xmlns:p14="http://schemas.microsoft.com/office/powerpoint/2010/main" val="1324048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830C38-81DC-4693-8868-DD5A363C2695}" type="datetimeFigureOut">
              <a:rPr lang="en-US" smtClean="0"/>
              <a:t>4/16/2017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36BFBE-32BF-4F1F-A0B1-B740ABBB8154}" type="slidenum">
              <a:rPr lang="en-US" smtClean="0"/>
              <a:t>‹#›</a:t>
            </a:fld>
            <a:endParaRPr lang="en-US"/>
          </a:p>
        </p:txBody>
      </p:sp>
    </p:spTree>
    <p:extLst>
      <p:ext uri="{BB962C8B-B14F-4D97-AF65-F5344CB8AC3E}">
        <p14:creationId xmlns:p14="http://schemas.microsoft.com/office/powerpoint/2010/main" val="3858125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2s- Higher Ground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56s- Where Could I Go?</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112s- We are One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480- Dare to Stand like Joshua</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347- Who Will Follow Jesus?</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66- God Bless You Go with God</a:t>
            </a:r>
          </a:p>
          <a:p>
            <a:pPr marL="0" indent="0">
              <a:buNone/>
            </a:pPr>
            <a:endParaRPr lang="en-US" sz="4000" dirty="0">
              <a:solidFill>
                <a:schemeClr val="bg1"/>
              </a:solidFill>
            </a:endParaRPr>
          </a:p>
        </p:txBody>
      </p:sp>
    </p:spTree>
    <p:extLst>
      <p:ext uri="{BB962C8B-B14F-4D97-AF65-F5344CB8AC3E}">
        <p14:creationId xmlns:p14="http://schemas.microsoft.com/office/powerpoint/2010/main" val="71803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52009" y="0"/>
            <a:ext cx="7539991" cy="6858000"/>
          </a:xfrm>
        </p:spPr>
        <p:txBody>
          <a:bodyPr>
            <a:normAutofit/>
          </a:bodyPr>
          <a:lstStyle/>
          <a:p>
            <a:r>
              <a:rPr lang="en-US" sz="7700" dirty="0" smtClean="0">
                <a:solidFill>
                  <a:srgbClr val="FFFF00"/>
                </a:solidFill>
                <a:latin typeface="Tahoma" panose="020B0604030504040204" pitchFamily="34" charset="0"/>
                <a:ea typeface="Tahoma" panose="020B0604030504040204" pitchFamily="34" charset="0"/>
                <a:cs typeface="Tahoma" panose="020B0604030504040204" pitchFamily="34" charset="0"/>
              </a:rPr>
              <a:t>Joshua 24</a:t>
            </a:r>
          </a:p>
          <a:p>
            <a:endParaRPr lang="en-US" sz="22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sz="77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God’s Call to Remembrance   at </a:t>
            </a:r>
            <a:r>
              <a:rPr lang="en-US" sz="77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Shechem</a:t>
            </a:r>
            <a:endParaRPr lang="en-US" sz="7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2050" name="Picture 2" descr="canaan-map-palestine-joshu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 y="0"/>
            <a:ext cx="4571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6852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5503"/>
          </a:xfrm>
        </p:spPr>
        <p:txBody>
          <a:bodyPr>
            <a:noAutofit/>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Connection: Israelites &amp; Us (Joshua 24)</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79676"/>
            <a:ext cx="12192000" cy="5978324"/>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Sinful Past (v. 1-2; 8:30-35; Gen. 12:1-7; Eph. 2:1-3)</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0934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5503"/>
          </a:xfrm>
        </p:spPr>
        <p:txBody>
          <a:bodyPr>
            <a:noAutofit/>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Connection: Israelites &amp; Us (Joshua 24)</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79676"/>
            <a:ext cx="12192000" cy="5978324"/>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Sinful Past (v. 1-2; 8:30-35; Gen. 12:1-7; Eph. 2:1-3)</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Saved by Grace through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Faith/Blessed by God                                        (v. 3-13; 6:2; Heb. 11:30; Deut. 9:4-5; Eph. 2:4-9; 1:3ff)</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63328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5503"/>
          </a:xfrm>
        </p:spPr>
        <p:txBody>
          <a:bodyPr>
            <a:noAutofit/>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Connection: Israelites &amp; Us (Joshua 24)</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79676"/>
            <a:ext cx="12192000" cy="5978324"/>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Sinful Past (v. 1-2; 8:30-35; Gen. 12:1-7; Eph. 2:1-3)</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Saved by Grace through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Faith/Blessed by God                                        (v. 3-13; 6:2; Heb. 11:30; Deut. 9:4-5; Eph. 2:4-9; 1:3ff)</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Submit &amp; Serve the Lord (v. 14a; Eph. 2:10; Rom. 6:16)</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95295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5503"/>
          </a:xfrm>
        </p:spPr>
        <p:txBody>
          <a:bodyPr>
            <a:noAutofit/>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Connection: Israelites &amp; Us (Joshua 24)</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79676"/>
            <a:ext cx="12192000" cy="5978324"/>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Sinful Past (v. 1-2; 8:30-35; Gen. 12:1-7; Eph. 2:1-3)</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Saved by Grace through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Faith/Blessed by God                                        (v. 3-13; 6:2; Heb. 11:30; Deut. 9:4-5; Eph. 2:4-9; 1:3ff)</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Submit &amp; Serve the Lord (v. 14a; Eph. 2:10; Rom. 6:16)</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Separate from Idols/World (v. 14b, Ge. 35:4; Eph. 4:17-24)</a:t>
            </a: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9519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5503"/>
          </a:xfrm>
        </p:spPr>
        <p:txBody>
          <a:bodyPr>
            <a:noAutofit/>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Connection: Israelites &amp; Us (Joshua 24)</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79676"/>
            <a:ext cx="12192000" cy="5978324"/>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Sinful Past (v. 1-2; 8:30-35; Gen. 12:1-7; Eph. 2:1-3)</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Saved by Grace through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Faith/Blessed by God                                        (v. 3-13; 6:2; Heb. 11:30; Deut. 9:4-5; Eph. 2:4-9; 1:3ff)</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Submit &amp; Serve the Lord (v. 14a; Eph. 2:10; Rom. 6:16)</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Separate from Idols/World (v. 14b, Ge. 35:4; Eph. 4:17-24</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Speedy Response Required (v. 15; 2 Co. 6:2; Heb. 3:7ff)</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805985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5503"/>
          </a:xfrm>
        </p:spPr>
        <p:txBody>
          <a:bodyPr>
            <a:noAutofit/>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Connection: Israelites &amp; Us (Joshua 24)</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79676"/>
            <a:ext cx="12192000" cy="5978324"/>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Sinful Past (v. 1-2; 8:30-35; Gen. 12:1-7; Eph. 2:1-3)</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Saved by Grace through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Faith/Blessed by God                                        (v. 3-13; 6:2; Heb. 11:30; Deut. 9:4-5; Eph. 2:4-9; 1:3ff)</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Submit &amp; Serve the Lord (v. 14a; Eph. 2:10; Rom. 6:16)</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Separate from Idols/World (v. 14b, Ge. 35:4; Eph. 4:17-24</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Speedy Response Required (v. 15; 2 Co. 6:2; Heb. 3:7ff</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Suffer if You Don’t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Obey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(v.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20, 31;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John 3:36)</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72856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2s- Higher Ground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56s- Where Could I Go?</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112s- We are One</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480- Dare to Stand like Joshua</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347- Who Will Follow Jesus?</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66- God Bless You Go with God</a:t>
            </a:r>
          </a:p>
          <a:p>
            <a:pPr marL="0" indent="0">
              <a:buNone/>
            </a:pPr>
            <a:endParaRPr lang="en-US" sz="4000" dirty="0">
              <a:solidFill>
                <a:schemeClr val="bg1"/>
              </a:solidFill>
            </a:endParaRPr>
          </a:p>
        </p:txBody>
      </p:sp>
    </p:spTree>
    <p:extLst>
      <p:ext uri="{BB962C8B-B14F-4D97-AF65-F5344CB8AC3E}">
        <p14:creationId xmlns:p14="http://schemas.microsoft.com/office/powerpoint/2010/main" val="3076967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644</TotalTime>
  <Words>1513</Words>
  <Application>Microsoft Office PowerPoint</Application>
  <PresentationFormat>Widescreen</PresentationFormat>
  <Paragraphs>84</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Tahoma</vt:lpstr>
      <vt:lpstr>Office Theme</vt:lpstr>
      <vt:lpstr>Hymns for Worship at Woodmont</vt:lpstr>
      <vt:lpstr>PowerPoint Presentation</vt:lpstr>
      <vt:lpstr>Connection: Israelites &amp; Us (Joshua 24)</vt:lpstr>
      <vt:lpstr>Connection: Israelites &amp; Us (Joshua 24)</vt:lpstr>
      <vt:lpstr>Connection: Israelites &amp; Us (Joshua 24)</vt:lpstr>
      <vt:lpstr>Connection: Israelites &amp; Us (Joshua 24)</vt:lpstr>
      <vt:lpstr>Connection: Israelites &amp; Us (Joshua 24)</vt:lpstr>
      <vt:lpstr>Connection: Israelites &amp; Us (Joshua 24)</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23</cp:revision>
  <cp:lastPrinted>2017-04-16T20:27:31Z</cp:lastPrinted>
  <dcterms:created xsi:type="dcterms:W3CDTF">2017-04-16T10:15:51Z</dcterms:created>
  <dcterms:modified xsi:type="dcterms:W3CDTF">2017-04-17T03:11:14Z</dcterms:modified>
</cp:coreProperties>
</file>