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  <p:sldId id="260" r:id="rId5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F008-17E5-41F0-9AC8-FB915D7D083A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65DE-8B81-4A6C-ADB8-CE092EC3E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06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F008-17E5-41F0-9AC8-FB915D7D083A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65DE-8B81-4A6C-ADB8-CE092EC3E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8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F008-17E5-41F0-9AC8-FB915D7D083A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65DE-8B81-4A6C-ADB8-CE092EC3E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05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F008-17E5-41F0-9AC8-FB915D7D083A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65DE-8B81-4A6C-ADB8-CE092EC3E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4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F008-17E5-41F0-9AC8-FB915D7D083A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65DE-8B81-4A6C-ADB8-CE092EC3E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3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F008-17E5-41F0-9AC8-FB915D7D083A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65DE-8B81-4A6C-ADB8-CE092EC3E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5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F008-17E5-41F0-9AC8-FB915D7D083A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65DE-8B81-4A6C-ADB8-CE092EC3E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79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F008-17E5-41F0-9AC8-FB915D7D083A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65DE-8B81-4A6C-ADB8-CE092EC3E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61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F008-17E5-41F0-9AC8-FB915D7D083A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65DE-8B81-4A6C-ADB8-CE092EC3E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84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F008-17E5-41F0-9AC8-FB915D7D083A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65DE-8B81-4A6C-ADB8-CE092EC3E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13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F008-17E5-41F0-9AC8-FB915D7D083A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65DE-8B81-4A6C-ADB8-CE092EC3E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8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F008-17E5-41F0-9AC8-FB915D7D083A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965DE-8B81-4A6C-ADB8-CE092EC3E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1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6s- Magnify, O Magnify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118s- God of Prayer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666- He Bore it All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168- Beneath the Cross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284- What Will Your Answer Be?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35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the-scientist.com/content/figures/images/yr2003/jun30/tombsto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63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"/>
            <a:ext cx="12303889" cy="972272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Epitaphs of People in the Bible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3296"/>
            <a:ext cx="12192000" cy="5804704"/>
          </a:xfrm>
        </p:spPr>
        <p:txBody>
          <a:bodyPr/>
          <a:lstStyle/>
          <a:p>
            <a:pPr marL="0" indent="0">
              <a:buNone/>
            </a:pPr>
            <a:r>
              <a:rPr lang="en-US" sz="3500" u="sng" dirty="0" smtClean="0">
                <a:solidFill>
                  <a:schemeClr val="bg1"/>
                </a:solidFill>
              </a:rPr>
              <a:t>Abel</a:t>
            </a:r>
            <a:r>
              <a:rPr lang="en-US" sz="3500" dirty="0" smtClean="0">
                <a:solidFill>
                  <a:schemeClr val="bg1"/>
                </a:solidFill>
              </a:rPr>
              <a:t> still speaks today- “he was righteous” (Heb. 11:4)</a:t>
            </a:r>
          </a:p>
          <a:p>
            <a:pPr marL="0" indent="0">
              <a:buNone/>
            </a:pPr>
            <a:r>
              <a:rPr lang="en-US" sz="3500" u="sng" dirty="0" smtClean="0">
                <a:solidFill>
                  <a:schemeClr val="bg1"/>
                </a:solidFill>
              </a:rPr>
              <a:t>Cain</a:t>
            </a:r>
            <a:r>
              <a:rPr lang="en-US" sz="3500" dirty="0" smtClean="0">
                <a:solidFill>
                  <a:schemeClr val="bg1"/>
                </a:solidFill>
              </a:rPr>
              <a:t> was “of the evil one and slew his brother” (1 John 3:10-12)</a:t>
            </a:r>
          </a:p>
          <a:p>
            <a:pPr marL="0" indent="0">
              <a:buNone/>
            </a:pPr>
            <a:r>
              <a:rPr lang="en-US" sz="3500" u="sng" dirty="0" smtClean="0">
                <a:solidFill>
                  <a:schemeClr val="bg1"/>
                </a:solidFill>
              </a:rPr>
              <a:t>Noah</a:t>
            </a:r>
            <a:r>
              <a:rPr lang="en-US" sz="3500" dirty="0" smtClean="0">
                <a:solidFill>
                  <a:schemeClr val="bg1"/>
                </a:solidFill>
              </a:rPr>
              <a:t> “preacher &amp; heir of righteousness” (Heb. 11:7; 2 Pet. 2:5)</a:t>
            </a:r>
          </a:p>
          <a:p>
            <a:pPr marL="0" indent="0">
              <a:buNone/>
            </a:pPr>
            <a:r>
              <a:rPr lang="en-US" sz="3500" u="sng" dirty="0" smtClean="0">
                <a:solidFill>
                  <a:schemeClr val="bg1"/>
                </a:solidFill>
              </a:rPr>
              <a:t>Ahab</a:t>
            </a:r>
            <a:r>
              <a:rPr lang="en-US" sz="3500" dirty="0" smtClean="0">
                <a:solidFill>
                  <a:schemeClr val="bg1"/>
                </a:solidFill>
              </a:rPr>
              <a:t> “sold himself to do evil”, “Jezebel incited him” (1 Kgs. 21:25)</a:t>
            </a:r>
          </a:p>
          <a:p>
            <a:pPr marL="0" indent="0">
              <a:buNone/>
            </a:pPr>
            <a:r>
              <a:rPr lang="en-US" sz="3500" u="sng" dirty="0" smtClean="0">
                <a:solidFill>
                  <a:schemeClr val="bg1"/>
                </a:solidFill>
              </a:rPr>
              <a:t>Sarah</a:t>
            </a:r>
            <a:r>
              <a:rPr lang="en-US" sz="3500" dirty="0" smtClean="0">
                <a:solidFill>
                  <a:schemeClr val="bg1"/>
                </a:solidFill>
              </a:rPr>
              <a:t> “considered God faithful who had promised” (Heb. 11:11)</a:t>
            </a:r>
          </a:p>
          <a:p>
            <a:pPr marL="0" indent="0">
              <a:buNone/>
            </a:pPr>
            <a:r>
              <a:rPr lang="en-US" sz="3500" u="sng" dirty="0" smtClean="0">
                <a:solidFill>
                  <a:schemeClr val="bg1"/>
                </a:solidFill>
              </a:rPr>
              <a:t>Jeroboam</a:t>
            </a:r>
            <a:r>
              <a:rPr lang="en-US" sz="3500" dirty="0" smtClean="0">
                <a:solidFill>
                  <a:schemeClr val="bg1"/>
                </a:solidFill>
              </a:rPr>
              <a:t> “you’ve done more evil than all before you” (1 Kgs 14:9)</a:t>
            </a:r>
          </a:p>
          <a:p>
            <a:pPr marL="0" indent="0">
              <a:buNone/>
            </a:pPr>
            <a:r>
              <a:rPr lang="en-US" sz="3500" u="sng" dirty="0" smtClean="0">
                <a:solidFill>
                  <a:schemeClr val="bg1"/>
                </a:solidFill>
              </a:rPr>
              <a:t>David</a:t>
            </a:r>
            <a:r>
              <a:rPr lang="en-US" sz="3500" dirty="0" smtClean="0">
                <a:solidFill>
                  <a:schemeClr val="bg1"/>
                </a:solidFill>
              </a:rPr>
              <a:t> “man after God’s own heart” (Acts 13:22)</a:t>
            </a:r>
          </a:p>
          <a:p>
            <a:pPr marL="0" indent="0">
              <a:buNone/>
            </a:pPr>
            <a:r>
              <a:rPr lang="en-US" sz="3500" u="sng" dirty="0" smtClean="0">
                <a:solidFill>
                  <a:schemeClr val="bg1"/>
                </a:solidFill>
              </a:rPr>
              <a:t>Rahab</a:t>
            </a:r>
            <a:r>
              <a:rPr lang="en-US" sz="3500" dirty="0" smtClean="0">
                <a:solidFill>
                  <a:schemeClr val="bg1"/>
                </a:solidFill>
              </a:rPr>
              <a:t> “justified by works” (James 2:25)</a:t>
            </a:r>
          </a:p>
          <a:p>
            <a:pPr marL="0" indent="0">
              <a:buNone/>
            </a:pPr>
            <a:r>
              <a:rPr lang="en-US" sz="3500" u="sng" dirty="0" smtClean="0">
                <a:solidFill>
                  <a:schemeClr val="bg1"/>
                </a:solidFill>
              </a:rPr>
              <a:t>Paul</a:t>
            </a:r>
            <a:r>
              <a:rPr lang="en-US" sz="3500" dirty="0" smtClean="0">
                <a:solidFill>
                  <a:schemeClr val="bg1"/>
                </a:solidFill>
              </a:rPr>
              <a:t> “fought good fight, finished course, kept the faith” (2 </a:t>
            </a:r>
            <a:r>
              <a:rPr lang="en-US" sz="3500" dirty="0" err="1" smtClean="0">
                <a:solidFill>
                  <a:schemeClr val="bg1"/>
                </a:solidFill>
              </a:rPr>
              <a:t>Ti</a:t>
            </a:r>
            <a:r>
              <a:rPr lang="en-US" sz="3500" dirty="0" smtClean="0">
                <a:solidFill>
                  <a:schemeClr val="bg1"/>
                </a:solidFill>
              </a:rPr>
              <a:t>. 4:7)</a:t>
            </a:r>
          </a:p>
          <a:p>
            <a:pPr marL="0" indent="0">
              <a:buNone/>
            </a:pPr>
            <a:endParaRPr lang="en-US" sz="35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29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6s- Magnify, O Magnify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118s- God of Prayer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666- He Bore it All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168- Beneath the Cross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284- What Will Your Answer Be?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84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205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Epitaphs of People in the Bible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8</cp:revision>
  <cp:lastPrinted>2017-05-14T21:21:47Z</cp:lastPrinted>
  <dcterms:created xsi:type="dcterms:W3CDTF">2017-05-14T19:58:03Z</dcterms:created>
  <dcterms:modified xsi:type="dcterms:W3CDTF">2017-05-15T02:11:56Z</dcterms:modified>
</cp:coreProperties>
</file>