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0" r:id="rId2"/>
    <p:sldId id="258" r:id="rId3"/>
    <p:sldId id="257" r:id="rId4"/>
    <p:sldId id="265" r:id="rId5"/>
    <p:sldId id="264" r:id="rId6"/>
    <p:sldId id="266" r:id="rId7"/>
    <p:sldId id="267" r:id="rId8"/>
    <p:sldId id="268" r:id="rId9"/>
    <p:sldId id="269" r:id="rId10"/>
    <p:sldId id="271" r:id="rId1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59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5B19C1B5-9A60-4B70-84B8-46FF18C2F682}" type="datetimeFigureOut">
              <a:rPr lang="en-US" smtClean="0"/>
              <a:t>5/14/2017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0320B802-DAF1-45D0-B156-595C45C6C19A}" type="slidenum">
              <a:rPr lang="en-US" smtClean="0"/>
              <a:t>‹#›</a:t>
            </a:fld>
            <a:endParaRPr lang="en-US"/>
          </a:p>
        </p:txBody>
      </p:sp>
    </p:spTree>
    <p:extLst>
      <p:ext uri="{BB962C8B-B14F-4D97-AF65-F5344CB8AC3E}">
        <p14:creationId xmlns:p14="http://schemas.microsoft.com/office/powerpoint/2010/main" val="221446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CC8990DF-3DE4-4B70-BBE7-AF273469BEB8}" type="datetimeFigureOut">
              <a:rPr lang="en-US" smtClean="0"/>
              <a:t>5/14/2017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EADF4B50-41D5-4501-A408-7E30451D89CA}" type="slidenum">
              <a:rPr lang="en-US" smtClean="0"/>
              <a:t>‹#›</a:t>
            </a:fld>
            <a:endParaRPr lang="en-US"/>
          </a:p>
        </p:txBody>
      </p:sp>
    </p:spTree>
    <p:extLst>
      <p:ext uri="{BB962C8B-B14F-4D97-AF65-F5344CB8AC3E}">
        <p14:creationId xmlns:p14="http://schemas.microsoft.com/office/powerpoint/2010/main" val="149755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Among all the</a:t>
            </a:r>
            <a:r>
              <a:rPr lang="en-US" baseline="0" dirty="0" smtClean="0"/>
              <a:t> obligations of mankind there is likely no position that is undervalued, underappreciated, and frowned upon then a godly mother who lives by God’s word.  She sacrifices &amp; shares her body for 9 </a:t>
            </a:r>
            <a:r>
              <a:rPr lang="en-US" baseline="0" dirty="0" err="1" smtClean="0"/>
              <a:t>monthis</a:t>
            </a:r>
            <a:r>
              <a:rPr lang="en-US" baseline="0" dirty="0" smtClean="0"/>
              <a:t> with the unborn baby, gives nourishment, protection, and shares her time, energy, talent, and her heart as she seeps and </a:t>
            </a:r>
            <a:r>
              <a:rPr lang="en-US" baseline="0" dirty="0" err="1" smtClean="0"/>
              <a:t>laughts</a:t>
            </a:r>
            <a:r>
              <a:rPr lang="en-US" baseline="0" dirty="0" smtClean="0"/>
              <a:t> through the tumultuous changes from childhood to adulthood.  The worthy woman’s worth is far above jewels in God’s estimation- remember that!  None of us came into this world without a mother and we should be eternally grateful for their sacrifices for us.  There is likely no task on earth that requires more dedication, commitment, and highly refined skills tempered by compassion &amp; patience as we see that God used a mother to bring the Savior into the world.  This morning let us </a:t>
            </a:r>
            <a:r>
              <a:rPr lang="en-US" baseline="0" dirty="0" err="1" smtClean="0"/>
              <a:t>disuss</a:t>
            </a:r>
            <a:r>
              <a:rPr lang="en-US" baseline="0" dirty="0" smtClean="0"/>
              <a:t> what the Bible teaches about the responsibilities of mothers and our obligation to them.  </a:t>
            </a:r>
            <a:endParaRPr lang="en-US" dirty="0" smtClean="0"/>
          </a:p>
          <a:p>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1</a:t>
            </a:fld>
            <a:endParaRPr lang="en-US"/>
          </a:p>
        </p:txBody>
      </p:sp>
    </p:spTree>
    <p:extLst>
      <p:ext uri="{BB962C8B-B14F-4D97-AF65-F5344CB8AC3E}">
        <p14:creationId xmlns:p14="http://schemas.microsoft.com/office/powerpoint/2010/main" val="181189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 all the</a:t>
            </a:r>
            <a:r>
              <a:rPr lang="en-US" baseline="0" dirty="0" smtClean="0"/>
              <a:t> obligations of mankind there is likely no position that is undervalued, underappreciated, and frowned upon then a godly mother who lives by God’s word.  She sacrifices &amp; shares her body for 9 </a:t>
            </a:r>
            <a:r>
              <a:rPr lang="en-US" baseline="0" dirty="0" err="1" smtClean="0"/>
              <a:t>monthis</a:t>
            </a:r>
            <a:r>
              <a:rPr lang="en-US" baseline="0" dirty="0" smtClean="0"/>
              <a:t> with the unborn baby, gives nourishment, protection, and shares her time, energy, talent, and her heart as she seeps and </a:t>
            </a:r>
            <a:r>
              <a:rPr lang="en-US" baseline="0" dirty="0" err="1" smtClean="0"/>
              <a:t>laughts</a:t>
            </a:r>
            <a:r>
              <a:rPr lang="en-US" baseline="0" dirty="0" smtClean="0"/>
              <a:t> through the tumultuous changes from childhood to adulthood.  The worthy woman’s worth is far above jewels in God’s estimation- remember that!  None of us came into this world without a mother and we should be eternally grateful for their sacrifices for us.  There is likely no task on earth that requires more dedication, commitment, and highly refined skills tempered by compassion &amp; patience as we see that God used a mother to bring the Savior into the world.  This morning let us </a:t>
            </a:r>
            <a:r>
              <a:rPr lang="en-US" baseline="0" dirty="0" err="1" smtClean="0"/>
              <a:t>disuss</a:t>
            </a:r>
            <a:r>
              <a:rPr lang="en-US" baseline="0" dirty="0" smtClean="0"/>
              <a:t> what the Bible teaches about the responsibilities of mothers and our obligation to them.  </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2</a:t>
            </a:fld>
            <a:endParaRPr lang="en-US"/>
          </a:p>
        </p:txBody>
      </p:sp>
    </p:spTree>
    <p:extLst>
      <p:ext uri="{BB962C8B-B14F-4D97-AF65-F5344CB8AC3E}">
        <p14:creationId xmlns:p14="http://schemas.microsoft.com/office/powerpoint/2010/main" val="1573961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Married, bear children, manage the home</a:t>
            </a:r>
            <a:r>
              <a:rPr lang="en-US" baseline="0" dirty="0" smtClean="0"/>
              <a:t> is God’s order.  With the rising cost of health care &amp; other things, it may be necessary for the woman to work to provide $ to the household, her primary job is to manage the home. </a:t>
            </a:r>
            <a:r>
              <a:rPr lang="en-US" sz="1200" b="0" i="0" kern="1200" dirty="0" smtClean="0">
                <a:solidFill>
                  <a:schemeClr val="tx1"/>
                </a:solidFill>
                <a:effectLst/>
                <a:latin typeface="+mn-lt"/>
                <a:ea typeface="+mn-ea"/>
                <a:cs typeface="+mn-cs"/>
              </a:rPr>
              <a:t>This word for guide or keep (</a:t>
            </a:r>
            <a:r>
              <a:rPr lang="en-US" sz="1200" kern="1200" dirty="0" err="1" smtClean="0">
                <a:solidFill>
                  <a:schemeClr val="tx1"/>
                </a:solidFill>
                <a:latin typeface="+mn-lt"/>
                <a:ea typeface="+mn-ea"/>
                <a:cs typeface="+mn-cs"/>
              </a:rPr>
              <a:t>oikodespoteo</a:t>
            </a:r>
            <a:r>
              <a:rPr lang="en-US" sz="1200" kern="1200" dirty="0" smtClean="0">
                <a:solidFill>
                  <a:schemeClr val="tx1"/>
                </a:solidFill>
                <a:latin typeface="+mn-lt"/>
                <a:ea typeface="+mn-ea"/>
                <a:cs typeface="+mn-cs"/>
              </a:rPr>
              <a:t>̄) Strong’s G3616, </a:t>
            </a:r>
            <a:r>
              <a:rPr lang="en-US" sz="1200" b="0" i="0" kern="1200" dirty="0" smtClean="0">
                <a:solidFill>
                  <a:schemeClr val="tx1"/>
                </a:solidFill>
                <a:effectLst/>
                <a:latin typeface="+mn-lt"/>
                <a:ea typeface="+mn-ea"/>
                <a:cs typeface="+mn-cs"/>
              </a:rPr>
              <a:t>means to rule a house, and to rule means to have dominion over and absolute authority. She is to be the master or ruler of the house.  It is delegated authority.  Husbands didn’t order or command this, God did!  While husbands</a:t>
            </a:r>
            <a:r>
              <a:rPr lang="en-US" sz="1200" b="0" i="0" kern="1200" baseline="0" dirty="0" smtClean="0">
                <a:solidFill>
                  <a:schemeClr val="tx1"/>
                </a:solidFill>
                <a:effectLst/>
                <a:latin typeface="+mn-lt"/>
                <a:ea typeface="+mn-ea"/>
                <a:cs typeface="+mn-cs"/>
              </a:rPr>
              <a:t> can certainly help in this area, ultimately the responsibility is hers before God which isn’t taught in our society. This world has suffered much because this command is ignored, scoffed at, and ridiculed. When this doesn’t happen it gives the enemy, the devil, occasion for reproach, and submit to Satan’s will.  Seek to find satisfaction in motherhood, not managing a company.   It is of eternal value. Look at the worthy woman.  Domestic engineer, not just a housewife. </a:t>
            </a:r>
            <a:r>
              <a:rPr lang="en-US" sz="1200" b="0" i="0" kern="1200" dirty="0" smtClean="0">
                <a:solidFill>
                  <a:schemeClr val="tx1"/>
                </a:solidFill>
                <a:effectLst/>
                <a:latin typeface="+mn-lt"/>
                <a:ea typeface="+mn-ea"/>
                <a:cs typeface="+mn-cs"/>
              </a:rPr>
              <a:t>She works willingly with her hands (v. 13).  She is like the merchants’ ships, bringing her food from afar (v. 14). She provides food for her household (v. 15). She plants a vineyard (v. 16). She has a high standard of excellence (v. 18).  She works with all her might (v. 19).  She helps the poor (v. 20).  She has planned ahead for the winter (v. 21).  She looks well</a:t>
            </a:r>
            <a:r>
              <a:rPr lang="en-US" sz="1200" b="0" i="0" kern="1200" baseline="0" dirty="0" smtClean="0">
                <a:solidFill>
                  <a:schemeClr val="tx1"/>
                </a:solidFill>
                <a:effectLst/>
                <a:latin typeface="+mn-lt"/>
                <a:ea typeface="+mn-ea"/>
                <a:cs typeface="+mn-cs"/>
              </a:rPr>
              <a:t> to the ways of her household. Now before you wives tell your husbands that the preacher said I have absolute rule in the house and you have to obey me in anything I want in the house, I didn’t say that.  We can’t isolate this one verse form the other Scriptures, they harmonize.  </a:t>
            </a:r>
            <a:r>
              <a:rPr lang="en-US" sz="1200" b="0" i="0" kern="1200" baseline="0" dirty="0" smtClean="0">
                <a:solidFill>
                  <a:schemeClr val="tx1"/>
                </a:solidFill>
                <a:effectLst/>
                <a:latin typeface="+mn-lt"/>
                <a:ea typeface="+mn-ea"/>
                <a:cs typeface="+mn-cs"/>
              </a:rPr>
              <a:t>It doesn’t mean she doesn’t have to obey her husband, as in the context of Titus 2:4 she keeps house and is obedient to her husband or God’s word is blasphemed. If she wants certain furniture arranged a certain way, or pictures hung in a certain place, or the cupboards arranged a certain way, let her do it.  Chores for the children.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3</a:t>
            </a:fld>
            <a:endParaRPr lang="en-US"/>
          </a:p>
        </p:txBody>
      </p:sp>
    </p:spTree>
    <p:extLst>
      <p:ext uri="{BB962C8B-B14F-4D97-AF65-F5344CB8AC3E}">
        <p14:creationId xmlns:p14="http://schemas.microsoft.com/office/powerpoint/2010/main" val="372433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she is obedient to the Lord.</a:t>
            </a:r>
            <a:r>
              <a:rPr lang="en-US" baseline="0" dirty="0" smtClean="0"/>
              <a:t> James 4:7 “Submit therefore to God, resist the devil &amp; he will flee from you.  Draw near to God &amp; He will draw near to you”. Second to her husband. 1 Pt. 3:1-6.  She becomes the role model and primary teachers of her children.  Mary, mother of Jesus.  She could have offered excuses, argued with the angel, demand answers, refused, run away, mad that her reputation is ruined she is with child and lose her loved one Joseph even though doing </a:t>
            </a:r>
            <a:r>
              <a:rPr lang="en-US" baseline="0" smtClean="0"/>
              <a:t>nothing wrong </a:t>
            </a:r>
            <a:r>
              <a:rPr lang="en-US" baseline="0" dirty="0" smtClean="0"/>
              <a:t>or surrendered to do </a:t>
            </a:r>
            <a:r>
              <a:rPr lang="en-US" baseline="0" smtClean="0"/>
              <a:t>God’s will.  </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4</a:t>
            </a:fld>
            <a:endParaRPr lang="en-US"/>
          </a:p>
        </p:txBody>
      </p:sp>
    </p:spTree>
    <p:extLst>
      <p:ext uri="{BB962C8B-B14F-4D97-AF65-F5344CB8AC3E}">
        <p14:creationId xmlns:p14="http://schemas.microsoft.com/office/powerpoint/2010/main" val="1384465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Spock</a:t>
            </a:r>
            <a:r>
              <a:rPr lang="en-US" baseline="0" dirty="0" smtClean="0"/>
              <a:t> or some psychologist should not be the advice you seek to train your child.  Listen to God’s word.  </a:t>
            </a:r>
            <a:r>
              <a:rPr lang="en-US" dirty="0" smtClean="0"/>
              <a:t>Train up a child in the way he should go and when he is old he won’t depart from it (Pr. 22:6).  Where is she going to learn to do this?  From God’s word and older women who have experience (Titus 2:3-5).</a:t>
            </a:r>
            <a:r>
              <a:rPr lang="en-US" baseline="0" dirty="0" smtClean="0"/>
              <a:t> Those who have raised godly children, listen to them if you don’t have godly parents or grandparents.  In the past, large families would have to live in the household and would be there to help their daughters in the home.  It can even work without a godly man in the household.  Lois and Eunice trained Timothy from the Scriptures and lived a godly life and he eventually becomes a gospel preacher (2 Tim. 1:3-5, 3:15).  But it’s so hard with babies &amp; little children, but they can learn so much from the Bible.  They are like little sponges that can absorb and learn so much.  It’s such a danger to discipline them (the rod of correction) that is looked at as child abuse today, rod of correction to the seat of knowledge.  Love and discipline.  Yields the peaceful fruit of righteousness in the end.  Read the Bible to them, sing hymns, be that godly example, listen to and relieve their fears,  rebuke them when necessary.  Future evangelists, elders, deacons, and their wives are likely to come from godly homes.  What you learned from your home is likely the way you will train your children!  Eternity is at stake, you only have a short time to train them before they are on their own.</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5</a:t>
            </a:fld>
            <a:endParaRPr lang="en-US"/>
          </a:p>
        </p:txBody>
      </p:sp>
    </p:spTree>
    <p:extLst>
      <p:ext uri="{BB962C8B-B14F-4D97-AF65-F5344CB8AC3E}">
        <p14:creationId xmlns:p14="http://schemas.microsoft.com/office/powerpoint/2010/main" val="202224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While we were helpless, Christ died for us (Rom. 5:6) and mothers do that for their helpless babies.  Wives were made to be a helper suitable for their husband (Gen. 2:18).  The children are going to see if you are a helper or not.  Whether you helped them in their time of need.  Mothers help in that they nurse their injuries, help with homework and Bible study, chauffeur them to their activities, provide wise counsel about friends, who to look for in a mate, listen and help guide them to overcome the temptations to do drugs, drink alcohol, SI, and be ready with scriptural answers to their questions.  They help the needy and are known for their good works, not good looks.  Phoebe was a helper or servant at the church at </a:t>
            </a:r>
            <a:r>
              <a:rPr lang="en-US" baseline="0" dirty="0" err="1" smtClean="0"/>
              <a:t>Cenchrea</a:t>
            </a:r>
            <a:r>
              <a:rPr lang="en-US" baseline="0" dirty="0" smtClean="0"/>
              <a:t> and Aquila was a helper to her husband Priscilla in hosting the church in their house and teaching others.  Hospitality</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6</a:t>
            </a:fld>
            <a:endParaRPr lang="en-US"/>
          </a:p>
        </p:txBody>
      </p:sp>
    </p:spTree>
    <p:extLst>
      <p:ext uri="{BB962C8B-B14F-4D97-AF65-F5344CB8AC3E}">
        <p14:creationId xmlns:p14="http://schemas.microsoft.com/office/powerpoint/2010/main" val="657046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mother agonized</a:t>
            </a:r>
            <a:r>
              <a:rPr lang="en-US" baseline="0" dirty="0" smtClean="0"/>
              <a:t> with you in painful childbirth.  Women generally are able to endure pain better and sympathize with others when they are suffering.  While the apostles all ran away in fear when Jesus is arrested and don’t go anywhere near the cross to see him suffer, the women are mourning and lamenting Jesus at the cross as they see his bloodied body that is marred more than any man.  Hannah endures without a child for a long time while her husband’s other wife has several children and she reminds her of that when they go to worship.  She endured through that and prayed for a son and promised to give him to the Lord all the days of his life which she fulfilled as Samuel serves the Lord as prophet, priest, and judge the rest of his life as we studied a few weeks ago.  Your mother helps you prepare for battle with the devil for your soul.  We must fight the good fight of faith and be a good soldier of Christ Jesus (2 Tim. 2:3-4). Protector for your soul!  When their child is foolish and turns away from the Lord she endures with it even more than the father as she grieves over the prodigal son or daughter.  </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7</a:t>
            </a:fld>
            <a:endParaRPr lang="en-US"/>
          </a:p>
        </p:txBody>
      </p:sp>
    </p:spTree>
    <p:extLst>
      <p:ext uri="{BB962C8B-B14F-4D97-AF65-F5344CB8AC3E}">
        <p14:creationId xmlns:p14="http://schemas.microsoft.com/office/powerpoint/2010/main" val="187410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your father and mother be glad and let her rejoice who gave birth to you” (Pr. 23:25).  “Her</a:t>
            </a:r>
            <a:r>
              <a:rPr lang="en-US" baseline="0" dirty="0" smtClean="0"/>
              <a:t> children rise up and bless her” (Pr. 31:28). </a:t>
            </a:r>
            <a:r>
              <a:rPr lang="en-US" sz="1200" b="0" i="0" kern="1200" dirty="0" smtClean="0">
                <a:solidFill>
                  <a:schemeClr val="tx1"/>
                </a:solidFill>
                <a:effectLst/>
                <a:latin typeface="+mn-lt"/>
                <a:ea typeface="+mn-ea"/>
                <a:cs typeface="+mn-cs"/>
              </a:rPr>
              <a:t>Children, obey your parents in the Lord, for this is right. </a:t>
            </a:r>
            <a:r>
              <a:rPr lang="en-US" sz="1200" b="1" i="0" kern="1200" baseline="30000" dirty="0" smtClean="0">
                <a:solidFill>
                  <a:schemeClr val="tx1"/>
                </a:solidFill>
                <a:effectLst/>
                <a:latin typeface="+mn-lt"/>
                <a:ea typeface="+mn-ea"/>
                <a:cs typeface="+mn-cs"/>
              </a:rPr>
              <a:t>2 </a:t>
            </a:r>
            <a:r>
              <a:rPr lang="en-US" sz="1200" b="0" i="0" kern="1200" cap="small" dirty="0" smtClean="0">
                <a:solidFill>
                  <a:schemeClr val="tx1"/>
                </a:solidFill>
                <a:effectLst/>
                <a:latin typeface="+mn-lt"/>
                <a:ea typeface="+mn-ea"/>
                <a:cs typeface="+mn-cs"/>
              </a:rPr>
              <a:t>Honor your father and mother</a:t>
            </a:r>
            <a:r>
              <a:rPr lang="en-US" sz="1200" b="0" i="0" kern="1200" dirty="0" smtClean="0">
                <a:solidFill>
                  <a:schemeClr val="tx1"/>
                </a:solidFill>
                <a:effectLst/>
                <a:latin typeface="+mn-lt"/>
                <a:ea typeface="+mn-ea"/>
                <a:cs typeface="+mn-cs"/>
              </a:rPr>
              <a:t> (which is the first commandment with a promise),</a:t>
            </a:r>
            <a:r>
              <a:rPr lang="en-US" sz="1200" b="1" i="0" kern="1200" baseline="30000" dirty="0" smtClean="0">
                <a:solidFill>
                  <a:schemeClr val="tx1"/>
                </a:solidFill>
                <a:effectLst/>
                <a:latin typeface="+mn-lt"/>
                <a:ea typeface="+mn-ea"/>
                <a:cs typeface="+mn-cs"/>
              </a:rPr>
              <a:t>3 </a:t>
            </a:r>
            <a:r>
              <a:rPr lang="en-US" sz="1200" b="0" i="0" kern="1200" cap="small" dirty="0" smtClean="0">
                <a:solidFill>
                  <a:schemeClr val="tx1"/>
                </a:solidFill>
                <a:effectLst/>
                <a:latin typeface="+mn-lt"/>
                <a:ea typeface="+mn-ea"/>
                <a:cs typeface="+mn-cs"/>
              </a:rPr>
              <a:t>so that it may be well with you, and that you may live long on the earth</a:t>
            </a:r>
            <a:r>
              <a:rPr lang="en-US" sz="1200" b="0" i="0" kern="1200" dirty="0" smtClean="0">
                <a:solidFill>
                  <a:schemeClr val="tx1"/>
                </a:solidFill>
                <a:effectLst/>
                <a:latin typeface="+mn-lt"/>
                <a:ea typeface="+mn-ea"/>
                <a:cs typeface="+mn-cs"/>
              </a:rPr>
              <a:t>. (Eph. 6:1-3).  Think</a:t>
            </a:r>
            <a:r>
              <a:rPr lang="en-US" sz="1200" b="0" i="0" kern="1200" baseline="0" dirty="0" smtClean="0">
                <a:solidFill>
                  <a:schemeClr val="tx1"/>
                </a:solidFill>
                <a:effectLst/>
                <a:latin typeface="+mn-lt"/>
                <a:ea typeface="+mn-ea"/>
                <a:cs typeface="+mn-cs"/>
              </a:rPr>
              <a:t> about and appreciate all the spankings, warnings, rebukes, admonitions, and encouragement they gave you in your life.  Your life may have been shortened without wise counsel by drinking and driving, partying, living a promiscuous lifestyle).  But you say my mom was ungodly, rebellious, didn’t care about me, train me right, intimidating, abusive, wasn’t there for me.   Respecting your mom doesn’t mean you have to agree with them or their lifestyle (cf. 1 Pet. 2:18 servants respect masters even if unreasonable and harsh) but she did give birth to you instead of aborting you and you can be an example of godliness so that she might be saved and come to a knowledge of the truth.  Also we are to treat older women as mothers as we think about our sisters in Christ in this big family that we have.  We respect them and if we didn’t have a godly mother than we can look for advice, counsel, and wisdom from them. </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8</a:t>
            </a:fld>
            <a:endParaRPr lang="en-US"/>
          </a:p>
        </p:txBody>
      </p:sp>
    </p:spTree>
    <p:extLst>
      <p:ext uri="{BB962C8B-B14F-4D97-AF65-F5344CB8AC3E}">
        <p14:creationId xmlns:p14="http://schemas.microsoft.com/office/powerpoint/2010/main" val="523077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 how are you doing as a mother.</a:t>
            </a:r>
            <a:r>
              <a:rPr lang="en-US" baseline="0" dirty="0" smtClean="0"/>
              <a:t>  Are you managing the household, being an obedient example, training up your child, being a helper, enduring in spite of trials, respecting your mother as God commands?  Will you hear well done thou good and faithful servant or depart from Me you workers of iniquity in the Judgment Day?  If you have failed, there is forgiveness available because God loved you and His Son was willing to die for you so that you might be saved.  Obey the gospel or be restored as we stand and sing the song of encouragement!</a:t>
            </a:r>
            <a:endParaRPr lang="en-US" dirty="0"/>
          </a:p>
        </p:txBody>
      </p:sp>
      <p:sp>
        <p:nvSpPr>
          <p:cNvPr id="4" name="Slide Number Placeholder 3"/>
          <p:cNvSpPr>
            <a:spLocks noGrp="1"/>
          </p:cNvSpPr>
          <p:nvPr>
            <p:ph type="sldNum" sz="quarter" idx="10"/>
          </p:nvPr>
        </p:nvSpPr>
        <p:spPr/>
        <p:txBody>
          <a:bodyPr/>
          <a:lstStyle/>
          <a:p>
            <a:fld id="{EADF4B50-41D5-4501-A408-7E30451D89CA}" type="slidenum">
              <a:rPr lang="en-US" smtClean="0"/>
              <a:t>9</a:t>
            </a:fld>
            <a:endParaRPr lang="en-US"/>
          </a:p>
        </p:txBody>
      </p:sp>
    </p:spTree>
    <p:extLst>
      <p:ext uri="{BB962C8B-B14F-4D97-AF65-F5344CB8AC3E}">
        <p14:creationId xmlns:p14="http://schemas.microsoft.com/office/powerpoint/2010/main" val="405256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829B7-6F4E-4B82-981B-A667B60289B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172339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29B7-6F4E-4B82-981B-A667B60289B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209921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29B7-6F4E-4B82-981B-A667B60289B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103597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29B7-6F4E-4B82-981B-A667B60289B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296551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829B7-6F4E-4B82-981B-A667B60289B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3967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829B7-6F4E-4B82-981B-A667B60289B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262205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829B7-6F4E-4B82-981B-A667B60289BC}" type="datetimeFigureOut">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36832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829B7-6F4E-4B82-981B-A667B60289BC}" type="datetimeFigureOut">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220035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829B7-6F4E-4B82-981B-A667B60289BC}" type="datetimeFigureOut">
              <a:rPr lang="en-US" smtClean="0"/>
              <a:t>5/14/2017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28257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829B7-6F4E-4B82-981B-A667B60289B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385087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829B7-6F4E-4B82-981B-A667B60289B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5AAF-6539-4FD3-9848-CA0F684BCD1A}" type="slidenum">
              <a:rPr lang="en-US" smtClean="0"/>
              <a:t>‹#›</a:t>
            </a:fld>
            <a:endParaRPr lang="en-US"/>
          </a:p>
        </p:txBody>
      </p:sp>
    </p:spTree>
    <p:extLst>
      <p:ext uri="{BB962C8B-B14F-4D97-AF65-F5344CB8AC3E}">
        <p14:creationId xmlns:p14="http://schemas.microsoft.com/office/powerpoint/2010/main" val="142482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829B7-6F4E-4B82-981B-A667B60289BC}" type="datetimeFigureOut">
              <a:rPr lang="en-US" smtClean="0"/>
              <a:t>5/14/2017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5AAF-6539-4FD3-9848-CA0F684BCD1A}" type="slidenum">
              <a:rPr lang="en-US" smtClean="0"/>
              <a:t>‹#›</a:t>
            </a:fld>
            <a:endParaRPr lang="en-US"/>
          </a:p>
        </p:txBody>
      </p:sp>
    </p:spTree>
    <p:extLst>
      <p:ext uri="{BB962C8B-B14F-4D97-AF65-F5344CB8AC3E}">
        <p14:creationId xmlns:p14="http://schemas.microsoft.com/office/powerpoint/2010/main" val="17239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94s- Lift Up Your Voice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4s- The Battle Belongs to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472- God Give Us Christian Homes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307- Are You Washed in the Blood?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688- Paradise Valley</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704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94s- Lift Up Your Voice</a:t>
            </a:r>
          </a:p>
          <a:p>
            <a:pPr marL="0" indent="0">
              <a:buNone/>
            </a:pPr>
            <a:r>
              <a:rPr lang="en-US" sz="4000" dirty="0" smtClean="0">
                <a:solidFill>
                  <a:schemeClr val="bg1"/>
                </a:solidFill>
              </a:rPr>
              <a:t>4s- The Battle Belongs to the Lord</a:t>
            </a:r>
          </a:p>
          <a:p>
            <a:pPr marL="0" indent="0">
              <a:buNone/>
            </a:pPr>
            <a:r>
              <a:rPr lang="en-US" sz="4000" dirty="0" smtClean="0">
                <a:solidFill>
                  <a:schemeClr val="bg1"/>
                </a:solidFill>
              </a:rPr>
              <a:t>15s- Exalted</a:t>
            </a:r>
          </a:p>
          <a:p>
            <a:pPr marL="0" indent="0">
              <a:buNone/>
            </a:pPr>
            <a:r>
              <a:rPr lang="en-US" sz="4000" dirty="0" smtClean="0">
                <a:solidFill>
                  <a:schemeClr val="bg1"/>
                </a:solidFill>
              </a:rPr>
              <a:t>472- God Give Us Christian Homes</a:t>
            </a:r>
          </a:p>
          <a:p>
            <a:pPr marL="0" indent="0">
              <a:buNone/>
            </a:pPr>
            <a:r>
              <a:rPr lang="en-US" sz="4000" dirty="0" smtClean="0">
                <a:solidFill>
                  <a:schemeClr val="bg1"/>
                </a:solidFill>
              </a:rPr>
              <a:t>307- Are You Washed in the Blood?</a:t>
            </a:r>
          </a:p>
          <a:p>
            <a:pPr marL="0" indent="0">
              <a:buNone/>
            </a:pPr>
            <a:r>
              <a:rPr lang="en-US" sz="4000" dirty="0" smtClean="0">
                <a:solidFill>
                  <a:schemeClr val="bg1"/>
                </a:solidFill>
              </a:rPr>
              <a:t>688- Paradise Valley</a:t>
            </a:r>
            <a:endParaRPr lang="en-US" sz="4000" dirty="0">
              <a:solidFill>
                <a:schemeClr val="bg1"/>
              </a:solidFill>
            </a:endParaRPr>
          </a:p>
        </p:txBody>
      </p:sp>
    </p:spTree>
    <p:extLst>
      <p:ext uri="{BB962C8B-B14F-4D97-AF65-F5344CB8AC3E}">
        <p14:creationId xmlns:p14="http://schemas.microsoft.com/office/powerpoint/2010/main" val="1544343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4" name="Picture 6" descr="http://weknowyourdreams.com/images/mother/mother-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318"/>
            <a:ext cx="12192000" cy="6966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668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5:14; 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2380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(rule)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3428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rain up Child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 22:6; Tit. 2:3-5; 2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1:3-5; Heb. 12:11)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6876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rain up Child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 22:6; Tit. 2:3-5; 2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1:3-5; Heb. 12:11</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elper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2:18; Pr. 31:20; 1 Tim. 2:10; Rom. 16:2-3)</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099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rain up Child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 22:6; Tit. 2:3-5; 2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1:3-5; Heb. 12:11</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elper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2:18; Pr. 31:20; 1 Tim. 2:10; Rom. 16:2-3</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ndure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3:16; Luke 23:27; 1 Sam. 1:9ff; Pr. 10:1)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792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rain up Child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 22:6; Tit. 2:3-5; 2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1:3-5; Heb. 12:11</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elper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2:18; Pr. 31:20; 1 Tim. 2:10; Rom. 16:2-3</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ndure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3:16; Luke 23:27; 1 Sam. 1:9ff; Pr. 10:1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espect 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 23:25; 31:28; Eph. 6:2; 1 Tim. 5:2)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3255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2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Mother</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anage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(rule) Household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31:13-21, 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bedient Example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4:7; 1 Peter 3:1-6; Luke 1:38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rain up Child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 22:6; Tit. 2:3-5; 2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1:3-5; Heb. 12:11</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elper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2:18; Pr. 31:20; 1 Tim. 2:10; Rom. 16:2-3</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ndure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(Gen. 3:16; Luke 23:27; 1 Sam. 1:9ff; Pr. 10:1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espect 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 23:25; 31:28; Eph. 6:2; 1 Tim. 5:2)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1508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2308</Words>
  <Application>Microsoft Office PowerPoint</Application>
  <PresentationFormat>Widescreen</PresentationFormat>
  <Paragraphs>100</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Mother</vt:lpstr>
      <vt:lpstr>Mother</vt:lpstr>
      <vt:lpstr>Mother</vt:lpstr>
      <vt:lpstr>Mother</vt:lpstr>
      <vt:lpstr>Mother</vt:lpstr>
      <vt:lpstr>Mother</vt:lpstr>
      <vt:lpstr>Mother</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34</cp:revision>
  <cp:lastPrinted>2017-05-14T12:20:14Z</cp:lastPrinted>
  <dcterms:created xsi:type="dcterms:W3CDTF">2017-05-13T19:08:08Z</dcterms:created>
  <dcterms:modified xsi:type="dcterms:W3CDTF">2017-05-14T20:05:08Z</dcterms:modified>
</cp:coreProperties>
</file>