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8" r:id="rId2"/>
    <p:sldId id="256" r:id="rId3"/>
    <p:sldId id="262" r:id="rId4"/>
    <p:sldId id="267" r:id="rId5"/>
    <p:sldId id="268" r:id="rId6"/>
    <p:sldId id="269" r:id="rId7"/>
    <p:sldId id="270" r:id="rId8"/>
    <p:sldId id="271" r:id="rId9"/>
    <p:sldId id="272" r:id="rId10"/>
    <p:sldId id="263" r:id="rId11"/>
    <p:sldId id="279" r:id="rId12"/>
    <p:sldId id="280" r:id="rId13"/>
    <p:sldId id="281" r:id="rId14"/>
    <p:sldId id="265" r:id="rId15"/>
    <p:sldId id="278" r:id="rId16"/>
    <p:sldId id="277" r:id="rId17"/>
    <p:sldId id="276" r:id="rId18"/>
    <p:sldId id="275" r:id="rId19"/>
    <p:sldId id="274" r:id="rId20"/>
    <p:sldId id="273" r:id="rId21"/>
    <p:sldId id="266" r:id="rId22"/>
    <p:sldId id="283" r:id="rId23"/>
    <p:sldId id="284" r:id="rId24"/>
    <p:sldId id="285" r:id="rId25"/>
    <p:sldId id="286" r:id="rId26"/>
    <p:sldId id="287" r:id="rId27"/>
    <p:sldId id="289" r:id="rId28"/>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70F9B09C-F1B5-4252-B07A-6B320F70A2FA}" type="datetimeFigureOut">
              <a:rPr lang="en-US" smtClean="0"/>
              <a:t>6/18/2017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46EFC34D-65C1-4446-A653-A83820E6398B}" type="slidenum">
              <a:rPr lang="en-US" smtClean="0"/>
              <a:t>‹#›</a:t>
            </a:fld>
            <a:endParaRPr lang="en-US"/>
          </a:p>
        </p:txBody>
      </p:sp>
    </p:spTree>
    <p:extLst>
      <p:ext uri="{BB962C8B-B14F-4D97-AF65-F5344CB8AC3E}">
        <p14:creationId xmlns:p14="http://schemas.microsoft.com/office/powerpoint/2010/main" val="3201226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587DC94E-5595-4E61-94C5-6C7110881C13}" type="datetimeFigureOut">
              <a:rPr lang="en-US" smtClean="0"/>
              <a:t>6/18/2017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C54255FE-24F7-4445-A67B-620301C3B87C}" type="slidenum">
              <a:rPr lang="en-US" smtClean="0"/>
              <a:t>‹#›</a:t>
            </a:fld>
            <a:endParaRPr lang="en-US"/>
          </a:p>
        </p:txBody>
      </p:sp>
    </p:spTree>
    <p:extLst>
      <p:ext uri="{BB962C8B-B14F-4D97-AF65-F5344CB8AC3E}">
        <p14:creationId xmlns:p14="http://schemas.microsoft.com/office/powerpoint/2010/main" val="394847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Most people say that they are honoring their fathers today but that’s an individual responsibility that God expects from all of us every day. Who are you honoring as your spiritual father today?  Father (pater)- “metaphorically, of the originator of a family or company of persons animated by the same spirit as himself” (Vine’s)</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will contrast the two choices you have from Scripture.</a:t>
            </a:r>
          </a:p>
          <a:p>
            <a:endParaRPr lang="en-US" dirty="0"/>
          </a:p>
        </p:txBody>
      </p:sp>
      <p:sp>
        <p:nvSpPr>
          <p:cNvPr id="4" name="Slide Number Placeholder 3"/>
          <p:cNvSpPr>
            <a:spLocks noGrp="1"/>
          </p:cNvSpPr>
          <p:nvPr>
            <p:ph type="sldNum" sz="quarter" idx="10"/>
          </p:nvPr>
        </p:nvSpPr>
        <p:spPr/>
        <p:txBody>
          <a:bodyPr/>
          <a:lstStyle/>
          <a:p>
            <a:fld id="{C54255FE-24F7-4445-A67B-620301C3B87C}" type="slidenum">
              <a:rPr lang="en-US" smtClean="0"/>
              <a:t>2</a:t>
            </a:fld>
            <a:endParaRPr lang="en-US"/>
          </a:p>
        </p:txBody>
      </p:sp>
    </p:spTree>
    <p:extLst>
      <p:ext uri="{BB962C8B-B14F-4D97-AF65-F5344CB8AC3E}">
        <p14:creationId xmlns:p14="http://schemas.microsoft.com/office/powerpoint/2010/main" val="3123188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Every child has father &amp; mother-  </a:t>
            </a:r>
            <a:r>
              <a:rPr lang="en-US" dirty="0" smtClean="0"/>
              <a:t>Everything reproduces after its kind since the beginning of</a:t>
            </a:r>
            <a:r>
              <a:rPr lang="en-US" baseline="0" dirty="0" smtClean="0"/>
              <a:t> time.  Good father- blessed, bad father- appear to be cursed.  But you make a choice even if you had a bad father.  Seed of woman vs. seed of Satan- battle between good &amp; evil.  Who is your father?  We all succumbed to Satan- sin.  We were deceived.  But Jesus overcame him who had the power of death.  Heavenly Father loves you and sent His Son to die for you.  Satan hates you and wants you to blame God for all the evil but he is a liar.  Come learn of Jesus, obey Him, and be committed.  Be born again- adopted into the family of God.  Don’t want your father to the devil and follow evil schemes to eternal torment.</a:t>
            </a:r>
            <a:endParaRPr lang="en-US" dirty="0"/>
          </a:p>
        </p:txBody>
      </p:sp>
      <p:sp>
        <p:nvSpPr>
          <p:cNvPr id="4" name="Slide Number Placeholder 3"/>
          <p:cNvSpPr>
            <a:spLocks noGrp="1"/>
          </p:cNvSpPr>
          <p:nvPr>
            <p:ph type="sldNum" sz="quarter" idx="10"/>
          </p:nvPr>
        </p:nvSpPr>
        <p:spPr/>
        <p:txBody>
          <a:bodyPr/>
          <a:lstStyle/>
          <a:p>
            <a:fld id="{C54255FE-24F7-4445-A67B-620301C3B87C}" type="slidenum">
              <a:rPr lang="en-US" smtClean="0"/>
              <a:t>26</a:t>
            </a:fld>
            <a:endParaRPr lang="en-US"/>
          </a:p>
        </p:txBody>
      </p:sp>
    </p:spTree>
    <p:extLst>
      <p:ext uri="{BB962C8B-B14F-4D97-AF65-F5344CB8AC3E}">
        <p14:creationId xmlns:p14="http://schemas.microsoft.com/office/powerpoint/2010/main" val="369361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08D4B4-A360-48D5-8CB4-52276E59FF2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3848141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08D4B4-A360-48D5-8CB4-52276E59FF2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2797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08D4B4-A360-48D5-8CB4-52276E59FF2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270687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08D4B4-A360-48D5-8CB4-52276E59FF2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252764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08D4B4-A360-48D5-8CB4-52276E59FF2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4247892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08D4B4-A360-48D5-8CB4-52276E59FF2B}" type="datetimeFigureOut">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143162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08D4B4-A360-48D5-8CB4-52276E59FF2B}" type="datetimeFigureOut">
              <a:rPr lang="en-US" smtClean="0"/>
              <a:t>6/17/2017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2680339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08D4B4-A360-48D5-8CB4-52276E59FF2B}" type="datetimeFigureOut">
              <a:rPr lang="en-US" smtClean="0"/>
              <a:t>6/17/2017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60826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8D4B4-A360-48D5-8CB4-52276E59FF2B}" type="datetimeFigureOut">
              <a:rPr lang="en-US" smtClean="0"/>
              <a:t>6/17/2017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3148950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8D4B4-A360-48D5-8CB4-52276E59FF2B}" type="datetimeFigureOut">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103918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8D4B4-A360-48D5-8CB4-52276E59FF2B}" type="datetimeFigureOut">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97661-269C-4702-8595-1D67E3881815}" type="slidenum">
              <a:rPr lang="en-US" smtClean="0"/>
              <a:t>‹#›</a:t>
            </a:fld>
            <a:endParaRPr lang="en-US"/>
          </a:p>
        </p:txBody>
      </p:sp>
    </p:spTree>
    <p:extLst>
      <p:ext uri="{BB962C8B-B14F-4D97-AF65-F5344CB8AC3E}">
        <p14:creationId xmlns:p14="http://schemas.microsoft.com/office/powerpoint/2010/main" val="3273788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8D4B4-A360-48D5-8CB4-52276E59FF2B}" type="datetimeFigureOut">
              <a:rPr lang="en-US" smtClean="0"/>
              <a:t>6/17/2017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97661-269C-4702-8595-1D67E3881815}" type="slidenum">
              <a:rPr lang="en-US" smtClean="0"/>
              <a:t>‹#›</a:t>
            </a:fld>
            <a:endParaRPr lang="en-US"/>
          </a:p>
        </p:txBody>
      </p:sp>
    </p:spTree>
    <p:extLst>
      <p:ext uri="{BB962C8B-B14F-4D97-AF65-F5344CB8AC3E}">
        <p14:creationId xmlns:p14="http://schemas.microsoft.com/office/powerpoint/2010/main" val="1022413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rPr>
              <a:t>Hymns for Worship at </a:t>
            </a:r>
            <a:r>
              <a:rPr lang="en-US" sz="5500" dirty="0" err="1" smtClean="0">
                <a:solidFill>
                  <a:srgbClr val="FFFF00"/>
                </a:solidFill>
              </a:rPr>
              <a:t>Woodmont</a:t>
            </a:r>
            <a:endParaRPr lang="en-US" sz="5500"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127- This is My Father’s World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62 -  Did You Think to Pray?</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161- Hallelujah!  What a Savior!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177- Upon the First Day of the Week</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488- Jesus Paid it All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472- God Give Us Christian Homes</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01874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53942716"/>
              </p:ext>
            </p:extLst>
          </p:nvPr>
        </p:nvGraphicFramePr>
        <p:xfrm>
          <a:off x="-3" y="2"/>
          <a:ext cx="12192002" cy="8481059"/>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2136837">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b="0" dirty="0">
                          <a:effectLst/>
                          <a:latin typeface="Tahoma" panose="020B0604030504040204" pitchFamily="34" charset="0"/>
                          <a:ea typeface="Tahoma" panose="020B0604030504040204" pitchFamily="34" charset="0"/>
                          <a:cs typeface="Tahoma" panose="020B0604030504040204" pitchFamily="34" charset="0"/>
                        </a:rPr>
                        <a:t>sent His Son to die for man’s sins (Rom. 5:8)</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791866">
                <a:tc>
                  <a:txBody>
                    <a:bodyPr/>
                    <a:lstStyle/>
                    <a:p>
                      <a:pPr marL="0" marR="0" algn="ctr">
                        <a:lnSpc>
                          <a:spcPct val="107000"/>
                        </a:lnSpc>
                        <a:spcBef>
                          <a:spcPts val="0"/>
                        </a:spcBef>
                        <a:spcAft>
                          <a:spcPts val="0"/>
                        </a:spcAft>
                      </a:pP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14501">
                <a:tc>
                  <a:txBody>
                    <a:bodyPr/>
                    <a:lstStyle/>
                    <a:p>
                      <a:pPr marL="0" marR="0">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03071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33601294"/>
              </p:ext>
            </p:extLst>
          </p:nvPr>
        </p:nvGraphicFramePr>
        <p:xfrm>
          <a:off x="-3" y="2"/>
          <a:ext cx="12192002" cy="8481059"/>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2136837">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b="0" dirty="0">
                          <a:effectLst/>
                          <a:latin typeface="Tahoma" panose="020B0604030504040204" pitchFamily="34" charset="0"/>
                          <a:ea typeface="Tahoma" panose="020B0604030504040204" pitchFamily="34" charset="0"/>
                          <a:cs typeface="Tahoma" panose="020B0604030504040204" pitchFamily="34" charset="0"/>
                        </a:rPr>
                        <a:t>sent His Son to die for man’s sins (Rom. 5:8)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Tempted man to </a:t>
                      </a:r>
                      <a:r>
                        <a:rPr lang="en-US" sz="4000" dirty="0" smtClean="0">
                          <a:effectLst/>
                          <a:latin typeface="Tahoma" panose="020B0604030504040204" pitchFamily="34" charset="0"/>
                          <a:ea typeface="Tahoma" panose="020B0604030504040204" pitchFamily="34" charset="0"/>
                          <a:cs typeface="Tahoma" panose="020B0604030504040204" pitchFamily="34" charset="0"/>
                        </a:rPr>
                        <a:t>sin, deceiver &amp; murderer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2 Cor. </a:t>
                      </a:r>
                      <a:r>
                        <a:rPr lang="en-US" sz="4000" dirty="0" smtClean="0">
                          <a:effectLst/>
                          <a:latin typeface="Tahoma" panose="020B0604030504040204" pitchFamily="34" charset="0"/>
                          <a:ea typeface="Tahoma" panose="020B0604030504040204" pitchFamily="34" charset="0"/>
                          <a:cs typeface="Tahoma" panose="020B0604030504040204" pitchFamily="34" charset="0"/>
                        </a:rPr>
                        <a:t>11:3</a:t>
                      </a:r>
                      <a:r>
                        <a:rPr lang="en-US" sz="4000" dirty="0">
                          <a:effectLst/>
                          <a:latin typeface="Tahoma" panose="020B0604030504040204" pitchFamily="34" charset="0"/>
                          <a:ea typeface="Tahoma" panose="020B0604030504040204" pitchFamily="34" charset="0"/>
                          <a:cs typeface="Tahoma" panose="020B0604030504040204" pitchFamily="34" charset="0"/>
                        </a:rPr>
                        <a:t>; Jn. </a:t>
                      </a:r>
                      <a:r>
                        <a:rPr lang="en-US" sz="4000" dirty="0" smtClean="0">
                          <a:effectLst/>
                          <a:latin typeface="Tahoma" panose="020B0604030504040204" pitchFamily="34" charset="0"/>
                          <a:ea typeface="Tahoma" panose="020B0604030504040204" pitchFamily="34" charset="0"/>
                          <a:cs typeface="Tahoma" panose="020B0604030504040204" pitchFamily="34" charset="0"/>
                        </a:rPr>
                        <a:t>8:44</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3791866">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14501">
                <a:tc>
                  <a:txBody>
                    <a:bodyPr/>
                    <a:lstStyle/>
                    <a:p>
                      <a:pPr marL="0" marR="0">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741271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77229216"/>
              </p:ext>
            </p:extLst>
          </p:nvPr>
        </p:nvGraphicFramePr>
        <p:xfrm>
          <a:off x="-3" y="2"/>
          <a:ext cx="12192002" cy="8481059"/>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2136837">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b="0" dirty="0">
                          <a:effectLst/>
                          <a:latin typeface="Tahoma" panose="020B0604030504040204" pitchFamily="34" charset="0"/>
                          <a:ea typeface="Tahoma" panose="020B0604030504040204" pitchFamily="34" charset="0"/>
                          <a:cs typeface="Tahoma" panose="020B0604030504040204" pitchFamily="34" charset="0"/>
                        </a:rPr>
                        <a:t>sent His Son to die for man’s sins (Rom. 5:8)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Tempted man to </a:t>
                      </a:r>
                      <a:r>
                        <a:rPr lang="en-US" sz="4000" dirty="0" smtClean="0">
                          <a:effectLst/>
                          <a:latin typeface="Tahoma" panose="020B0604030504040204" pitchFamily="34" charset="0"/>
                          <a:ea typeface="Tahoma" panose="020B0604030504040204" pitchFamily="34" charset="0"/>
                          <a:cs typeface="Tahoma" panose="020B0604030504040204" pitchFamily="34" charset="0"/>
                        </a:rPr>
                        <a:t>sin, deceiver &amp; murderer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2 Cor. </a:t>
                      </a:r>
                      <a:r>
                        <a:rPr lang="en-US" sz="4000" dirty="0" smtClean="0">
                          <a:effectLst/>
                          <a:latin typeface="Tahoma" panose="020B0604030504040204" pitchFamily="34" charset="0"/>
                          <a:ea typeface="Tahoma" panose="020B0604030504040204" pitchFamily="34" charset="0"/>
                          <a:cs typeface="Tahoma" panose="020B0604030504040204" pitchFamily="34" charset="0"/>
                        </a:rPr>
                        <a:t>11:3</a:t>
                      </a:r>
                      <a:r>
                        <a:rPr lang="en-US" sz="4000" dirty="0">
                          <a:effectLst/>
                          <a:latin typeface="Tahoma" panose="020B0604030504040204" pitchFamily="34" charset="0"/>
                          <a:ea typeface="Tahoma" panose="020B0604030504040204" pitchFamily="34" charset="0"/>
                          <a:cs typeface="Tahoma" panose="020B0604030504040204" pitchFamily="34" charset="0"/>
                        </a:rPr>
                        <a:t>; Jn. </a:t>
                      </a:r>
                      <a:r>
                        <a:rPr lang="en-US" sz="4000" dirty="0" smtClean="0">
                          <a:effectLst/>
                          <a:latin typeface="Tahoma" panose="020B0604030504040204" pitchFamily="34" charset="0"/>
                          <a:ea typeface="Tahoma" panose="020B0604030504040204" pitchFamily="34" charset="0"/>
                          <a:cs typeface="Tahoma" panose="020B0604030504040204" pitchFamily="34" charset="0"/>
                        </a:rPr>
                        <a:t>8:44</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3791866">
                <a:tc>
                  <a:txBody>
                    <a:bodyPr/>
                    <a:lstStyle/>
                    <a:p>
                      <a:pPr marL="0" marR="0" algn="ctr">
                        <a:lnSpc>
                          <a:spcPct val="107000"/>
                        </a:lnSpc>
                        <a:spcBef>
                          <a:spcPts val="0"/>
                        </a:spcBef>
                        <a:spcAft>
                          <a:spcPts val="0"/>
                        </a:spcAft>
                      </a:pP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Jesus is the author </a:t>
                      </a:r>
                      <a:r>
                        <a:rPr lang="en-US" sz="4000" b="0" dirty="0">
                          <a:effectLst/>
                          <a:latin typeface="Tahoma" panose="020B0604030504040204" pitchFamily="34" charset="0"/>
                          <a:ea typeface="Tahoma" panose="020B0604030504040204" pitchFamily="34" charset="0"/>
                          <a:cs typeface="Tahoma" panose="020B0604030504040204" pitchFamily="34" charset="0"/>
                        </a:rPr>
                        <a:t>of eternal </a:t>
                      </a:r>
                      <a:r>
                        <a:rPr lang="en-US" sz="4000" b="0" dirty="0" smtClean="0">
                          <a:effectLst/>
                          <a:latin typeface="Tahoma" panose="020B0604030504040204" pitchFamily="34" charset="0"/>
                          <a:ea typeface="Tahoma" panose="020B0604030504040204" pitchFamily="34" charset="0"/>
                          <a:cs typeface="Tahoma" panose="020B0604030504040204" pitchFamily="34" charset="0"/>
                        </a:rPr>
                        <a:t>salvation to all who obey Him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(Heb</a:t>
                      </a:r>
                      <a:r>
                        <a:rPr lang="en-US" sz="4000" b="0" dirty="0">
                          <a:effectLst/>
                          <a:latin typeface="Tahoma" panose="020B0604030504040204" pitchFamily="34" charset="0"/>
                          <a:ea typeface="Tahoma" panose="020B0604030504040204" pitchFamily="34" charset="0"/>
                          <a:cs typeface="Tahoma" panose="020B0604030504040204" pitchFamily="34" charset="0"/>
                        </a:rPr>
                        <a:t>. 5:8-9)</a:t>
                      </a: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14501">
                <a:tc>
                  <a:txBody>
                    <a:bodyPr/>
                    <a:lstStyle/>
                    <a:p>
                      <a:pPr marL="0" marR="0">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67258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65482555"/>
              </p:ext>
            </p:extLst>
          </p:nvPr>
        </p:nvGraphicFramePr>
        <p:xfrm>
          <a:off x="-3" y="2"/>
          <a:ext cx="12192002" cy="8481059"/>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2136837">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b="0" dirty="0">
                          <a:effectLst/>
                          <a:latin typeface="Tahoma" panose="020B0604030504040204" pitchFamily="34" charset="0"/>
                          <a:ea typeface="Tahoma" panose="020B0604030504040204" pitchFamily="34" charset="0"/>
                          <a:cs typeface="Tahoma" panose="020B0604030504040204" pitchFamily="34" charset="0"/>
                        </a:rPr>
                        <a:t>sent His Son to die for man’s sins (Rom. 5:8)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Tempted man to </a:t>
                      </a:r>
                      <a:r>
                        <a:rPr lang="en-US" sz="4000" dirty="0" smtClean="0">
                          <a:effectLst/>
                          <a:latin typeface="Tahoma" panose="020B0604030504040204" pitchFamily="34" charset="0"/>
                          <a:ea typeface="Tahoma" panose="020B0604030504040204" pitchFamily="34" charset="0"/>
                          <a:cs typeface="Tahoma" panose="020B0604030504040204" pitchFamily="34" charset="0"/>
                        </a:rPr>
                        <a:t>sin, deceiver &amp; murderer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2 Cor. </a:t>
                      </a:r>
                      <a:r>
                        <a:rPr lang="en-US" sz="4000" dirty="0" smtClean="0">
                          <a:effectLst/>
                          <a:latin typeface="Tahoma" panose="020B0604030504040204" pitchFamily="34" charset="0"/>
                          <a:ea typeface="Tahoma" panose="020B0604030504040204" pitchFamily="34" charset="0"/>
                          <a:cs typeface="Tahoma" panose="020B0604030504040204" pitchFamily="34" charset="0"/>
                        </a:rPr>
                        <a:t>11:3</a:t>
                      </a:r>
                      <a:r>
                        <a:rPr lang="en-US" sz="4000" dirty="0">
                          <a:effectLst/>
                          <a:latin typeface="Tahoma" panose="020B0604030504040204" pitchFamily="34" charset="0"/>
                          <a:ea typeface="Tahoma" panose="020B0604030504040204" pitchFamily="34" charset="0"/>
                          <a:cs typeface="Tahoma" panose="020B0604030504040204" pitchFamily="34" charset="0"/>
                        </a:rPr>
                        <a:t>; Jn. </a:t>
                      </a:r>
                      <a:r>
                        <a:rPr lang="en-US" sz="4000" dirty="0" smtClean="0">
                          <a:effectLst/>
                          <a:latin typeface="Tahoma" panose="020B0604030504040204" pitchFamily="34" charset="0"/>
                          <a:ea typeface="Tahoma" panose="020B0604030504040204" pitchFamily="34" charset="0"/>
                          <a:cs typeface="Tahoma" panose="020B0604030504040204" pitchFamily="34" charset="0"/>
                        </a:rPr>
                        <a:t>8:44</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3791866">
                <a:tc>
                  <a:txBody>
                    <a:bodyPr/>
                    <a:lstStyle/>
                    <a:p>
                      <a:pPr marL="0" marR="0" algn="ctr">
                        <a:lnSpc>
                          <a:spcPct val="107000"/>
                        </a:lnSpc>
                        <a:spcBef>
                          <a:spcPts val="0"/>
                        </a:spcBef>
                        <a:spcAft>
                          <a:spcPts val="0"/>
                        </a:spcAft>
                      </a:pP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Jesus is the author </a:t>
                      </a:r>
                      <a:r>
                        <a:rPr lang="en-US" sz="4000" b="0" dirty="0">
                          <a:effectLst/>
                          <a:latin typeface="Tahoma" panose="020B0604030504040204" pitchFamily="34" charset="0"/>
                          <a:ea typeface="Tahoma" panose="020B0604030504040204" pitchFamily="34" charset="0"/>
                          <a:cs typeface="Tahoma" panose="020B0604030504040204" pitchFamily="34" charset="0"/>
                        </a:rPr>
                        <a:t>of eternal </a:t>
                      </a:r>
                      <a:r>
                        <a:rPr lang="en-US" sz="4000" b="0" dirty="0" smtClean="0">
                          <a:effectLst/>
                          <a:latin typeface="Tahoma" panose="020B0604030504040204" pitchFamily="34" charset="0"/>
                          <a:ea typeface="Tahoma" panose="020B0604030504040204" pitchFamily="34" charset="0"/>
                          <a:cs typeface="Tahoma" panose="020B0604030504040204" pitchFamily="34" charset="0"/>
                        </a:rPr>
                        <a:t>salvation to all who obey Him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(Heb</a:t>
                      </a:r>
                      <a:r>
                        <a:rPr lang="en-US" sz="4000" b="0" dirty="0">
                          <a:effectLst/>
                          <a:latin typeface="Tahoma" panose="020B0604030504040204" pitchFamily="34" charset="0"/>
                          <a:ea typeface="Tahoma" panose="020B0604030504040204" pitchFamily="34" charset="0"/>
                          <a:cs typeface="Tahoma" panose="020B0604030504040204" pitchFamily="34" charset="0"/>
                        </a:rPr>
                        <a:t>. 5:8-9)</a:t>
                      </a: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Will </a:t>
                      </a:r>
                      <a:r>
                        <a:rPr lang="en-US" sz="4000" dirty="0">
                          <a:effectLst/>
                          <a:latin typeface="Tahoma" panose="020B0604030504040204" pitchFamily="34" charset="0"/>
                          <a:ea typeface="Tahoma" panose="020B0604030504040204" pitchFamily="34" charset="0"/>
                          <a:cs typeface="Tahoma" panose="020B0604030504040204" pitchFamily="34" charset="0"/>
                        </a:rPr>
                        <a:t>be cast into the lake of </a:t>
                      </a:r>
                      <a:r>
                        <a:rPr lang="en-US" sz="4000" dirty="0" smtClean="0">
                          <a:effectLst/>
                          <a:latin typeface="Tahoma" panose="020B0604030504040204" pitchFamily="34" charset="0"/>
                          <a:ea typeface="Tahoma" panose="020B0604030504040204" pitchFamily="34" charset="0"/>
                          <a:cs typeface="Tahoma" panose="020B0604030504040204" pitchFamily="34" charset="0"/>
                        </a:rPr>
                        <a:t>fire along with those deceived by him         </a:t>
                      </a:r>
                      <a:r>
                        <a:rPr lang="en-US" sz="4000" dirty="0">
                          <a:effectLst/>
                          <a:latin typeface="Tahoma" panose="020B0604030504040204" pitchFamily="34" charset="0"/>
                          <a:ea typeface="Tahoma" panose="020B0604030504040204" pitchFamily="34" charset="0"/>
                          <a:cs typeface="Tahoma" panose="020B0604030504040204" pitchFamily="34" charset="0"/>
                        </a:rPr>
                        <a:t>(Rev. </a:t>
                      </a:r>
                      <a:r>
                        <a:rPr lang="en-US" sz="4000" dirty="0" smtClean="0">
                          <a:effectLst/>
                          <a:latin typeface="Tahoma" panose="020B0604030504040204" pitchFamily="34" charset="0"/>
                          <a:ea typeface="Tahoma" panose="020B0604030504040204" pitchFamily="34" charset="0"/>
                          <a:cs typeface="Tahoma" panose="020B0604030504040204" pitchFamily="34" charset="0"/>
                        </a:rPr>
                        <a:t>20:10; 21:8)</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14501">
                <a:tc>
                  <a:txBody>
                    <a:bodyPr/>
                    <a:lstStyle/>
                    <a:p>
                      <a:pPr marL="0" marR="0">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54203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16427179"/>
              </p:ext>
            </p:extLst>
          </p:nvPr>
        </p:nvGraphicFramePr>
        <p:xfrm>
          <a:off x="-3" y="-3"/>
          <a:ext cx="12192002" cy="6723702"/>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651">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3689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86833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2698568"/>
              </p:ext>
            </p:extLst>
          </p:nvPr>
        </p:nvGraphicFramePr>
        <p:xfrm>
          <a:off x="-3" y="-3"/>
          <a:ext cx="12192002" cy="6921383"/>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Obey His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Word from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heart- committed </a:t>
                      </a:r>
                      <a:r>
                        <a:rPr lang="en-US" sz="4000" b="0" dirty="0">
                          <a:effectLst/>
                          <a:latin typeface="Tahoma" panose="020B0604030504040204" pitchFamily="34" charset="0"/>
                          <a:ea typeface="Tahoma" panose="020B0604030504040204" pitchFamily="34" charset="0"/>
                          <a:cs typeface="Tahoma" panose="020B0604030504040204" pitchFamily="34" charset="0"/>
                        </a:rPr>
                        <a:t>to 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Rom. </a:t>
                      </a:r>
                      <a:r>
                        <a:rPr lang="en-US" sz="4000" b="0" dirty="0">
                          <a:effectLst/>
                          <a:latin typeface="Tahoma" panose="020B0604030504040204" pitchFamily="34" charset="0"/>
                          <a:ea typeface="Tahoma" panose="020B0604030504040204" pitchFamily="34" charset="0"/>
                          <a:cs typeface="Tahoma" panose="020B0604030504040204" pitchFamily="34" charset="0"/>
                        </a:rPr>
                        <a:t>6:16-18)</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651">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3689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61091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73193578"/>
              </p:ext>
            </p:extLst>
          </p:nvPr>
        </p:nvGraphicFramePr>
        <p:xfrm>
          <a:off x="-3" y="-3"/>
          <a:ext cx="12192002" cy="6921383"/>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Obey His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Word from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heart- committed </a:t>
                      </a:r>
                      <a:r>
                        <a:rPr lang="en-US" sz="4000" b="0" dirty="0">
                          <a:effectLst/>
                          <a:latin typeface="Tahoma" panose="020B0604030504040204" pitchFamily="34" charset="0"/>
                          <a:ea typeface="Tahoma" panose="020B0604030504040204" pitchFamily="34" charset="0"/>
                          <a:cs typeface="Tahoma" panose="020B0604030504040204" pitchFamily="34" charset="0"/>
                        </a:rPr>
                        <a:t>to 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Rom. </a:t>
                      </a:r>
                      <a:r>
                        <a:rPr lang="en-US" sz="4000" b="0" dirty="0">
                          <a:effectLst/>
                          <a:latin typeface="Tahoma" panose="020B0604030504040204" pitchFamily="34" charset="0"/>
                          <a:ea typeface="Tahoma" panose="020B0604030504040204" pitchFamily="34" charset="0"/>
                          <a:cs typeface="Tahoma" panose="020B0604030504040204" pitchFamily="34" charset="0"/>
                        </a:rPr>
                        <a:t>6:16-18)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Slave of sin </a:t>
                      </a:r>
                      <a:r>
                        <a:rPr lang="en-US" sz="4000" dirty="0" smtClean="0">
                          <a:effectLst/>
                          <a:latin typeface="Tahoma" panose="020B0604030504040204" pitchFamily="34" charset="0"/>
                          <a:ea typeface="Tahoma" panose="020B0604030504040204" pitchFamily="34" charset="0"/>
                          <a:cs typeface="Tahoma" panose="020B0604030504040204" pitchFamily="34" charset="0"/>
                        </a:rPr>
                        <a:t>                       (Rom. </a:t>
                      </a:r>
                      <a:r>
                        <a:rPr lang="en-US" sz="4000" dirty="0">
                          <a:effectLst/>
                          <a:latin typeface="Tahoma" panose="020B0604030504040204" pitchFamily="34" charset="0"/>
                          <a:ea typeface="Tahoma" panose="020B0604030504040204" pitchFamily="34" charset="0"/>
                          <a:cs typeface="Tahoma" panose="020B0604030504040204" pitchFamily="34" charset="0"/>
                        </a:rPr>
                        <a:t>6:16; 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2:26</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805651">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3689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37516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13174734"/>
              </p:ext>
            </p:extLst>
          </p:nvPr>
        </p:nvGraphicFramePr>
        <p:xfrm>
          <a:off x="-3" y="-3"/>
          <a:ext cx="12192002" cy="6921383"/>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Obey His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Word from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heart- committed </a:t>
                      </a:r>
                      <a:r>
                        <a:rPr lang="en-US" sz="4000" b="0" dirty="0">
                          <a:effectLst/>
                          <a:latin typeface="Tahoma" panose="020B0604030504040204" pitchFamily="34" charset="0"/>
                          <a:ea typeface="Tahoma" panose="020B0604030504040204" pitchFamily="34" charset="0"/>
                          <a:cs typeface="Tahoma" panose="020B0604030504040204" pitchFamily="34" charset="0"/>
                        </a:rPr>
                        <a:t>to 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Rom. </a:t>
                      </a:r>
                      <a:r>
                        <a:rPr lang="en-US" sz="4000" b="0" dirty="0">
                          <a:effectLst/>
                          <a:latin typeface="Tahoma" panose="020B0604030504040204" pitchFamily="34" charset="0"/>
                          <a:ea typeface="Tahoma" panose="020B0604030504040204" pitchFamily="34" charset="0"/>
                          <a:cs typeface="Tahoma" panose="020B0604030504040204" pitchFamily="34" charset="0"/>
                        </a:rPr>
                        <a:t>6:16-18)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Slave of sin </a:t>
                      </a:r>
                      <a:r>
                        <a:rPr lang="en-US" sz="4000" dirty="0" smtClean="0">
                          <a:effectLst/>
                          <a:latin typeface="Tahoma" panose="020B0604030504040204" pitchFamily="34" charset="0"/>
                          <a:ea typeface="Tahoma" panose="020B0604030504040204" pitchFamily="34" charset="0"/>
                          <a:cs typeface="Tahoma" panose="020B0604030504040204" pitchFamily="34" charset="0"/>
                        </a:rPr>
                        <a:t>                       (Rom. </a:t>
                      </a:r>
                      <a:r>
                        <a:rPr lang="en-US" sz="4000" dirty="0">
                          <a:effectLst/>
                          <a:latin typeface="Tahoma" panose="020B0604030504040204" pitchFamily="34" charset="0"/>
                          <a:ea typeface="Tahoma" panose="020B0604030504040204" pitchFamily="34" charset="0"/>
                          <a:cs typeface="Tahoma" panose="020B0604030504040204" pitchFamily="34" charset="0"/>
                        </a:rPr>
                        <a:t>6:16; 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2:26</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805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Made alive in Christ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Eph. </a:t>
                      </a:r>
                      <a:r>
                        <a:rPr lang="en-US" sz="4000" b="0" dirty="0">
                          <a:effectLst/>
                          <a:latin typeface="Tahoma" panose="020B0604030504040204" pitchFamily="34" charset="0"/>
                          <a:ea typeface="Tahoma" panose="020B0604030504040204" pitchFamily="34" charset="0"/>
                          <a:cs typeface="Tahoma" panose="020B0604030504040204" pitchFamily="34" charset="0"/>
                        </a:rPr>
                        <a:t>2:4-5)</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3689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91075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97393948"/>
              </p:ext>
            </p:extLst>
          </p:nvPr>
        </p:nvGraphicFramePr>
        <p:xfrm>
          <a:off x="-3" y="-3"/>
          <a:ext cx="12192002" cy="6921383"/>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Obey His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Word from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heart- committed </a:t>
                      </a:r>
                      <a:r>
                        <a:rPr lang="en-US" sz="4000" b="0" dirty="0">
                          <a:effectLst/>
                          <a:latin typeface="Tahoma" panose="020B0604030504040204" pitchFamily="34" charset="0"/>
                          <a:ea typeface="Tahoma" panose="020B0604030504040204" pitchFamily="34" charset="0"/>
                          <a:cs typeface="Tahoma" panose="020B0604030504040204" pitchFamily="34" charset="0"/>
                        </a:rPr>
                        <a:t>to 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Rom. </a:t>
                      </a:r>
                      <a:r>
                        <a:rPr lang="en-US" sz="4000" b="0" dirty="0">
                          <a:effectLst/>
                          <a:latin typeface="Tahoma" panose="020B0604030504040204" pitchFamily="34" charset="0"/>
                          <a:ea typeface="Tahoma" panose="020B0604030504040204" pitchFamily="34" charset="0"/>
                          <a:cs typeface="Tahoma" panose="020B0604030504040204" pitchFamily="34" charset="0"/>
                        </a:rPr>
                        <a:t>6:16-18)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Slave of sin </a:t>
                      </a:r>
                      <a:r>
                        <a:rPr lang="en-US" sz="4000" dirty="0" smtClean="0">
                          <a:effectLst/>
                          <a:latin typeface="Tahoma" panose="020B0604030504040204" pitchFamily="34" charset="0"/>
                          <a:ea typeface="Tahoma" panose="020B0604030504040204" pitchFamily="34" charset="0"/>
                          <a:cs typeface="Tahoma" panose="020B0604030504040204" pitchFamily="34" charset="0"/>
                        </a:rPr>
                        <a:t>                       (Rom. </a:t>
                      </a:r>
                      <a:r>
                        <a:rPr lang="en-US" sz="4000" dirty="0">
                          <a:effectLst/>
                          <a:latin typeface="Tahoma" panose="020B0604030504040204" pitchFamily="34" charset="0"/>
                          <a:ea typeface="Tahoma" panose="020B0604030504040204" pitchFamily="34" charset="0"/>
                          <a:cs typeface="Tahoma" panose="020B0604030504040204" pitchFamily="34" charset="0"/>
                        </a:rPr>
                        <a:t>6:16; 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2:26</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805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Made alive in Christ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Eph. </a:t>
                      </a:r>
                      <a:r>
                        <a:rPr lang="en-US" sz="4000" b="0" dirty="0">
                          <a:effectLst/>
                          <a:latin typeface="Tahoma" panose="020B0604030504040204" pitchFamily="34" charset="0"/>
                          <a:ea typeface="Tahoma" panose="020B0604030504040204" pitchFamily="34" charset="0"/>
                          <a:cs typeface="Tahoma" panose="020B0604030504040204" pitchFamily="34" charset="0"/>
                        </a:rPr>
                        <a:t>2:4-5)</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Dead in their sins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Eph. 2:1-3)</a:t>
                      </a:r>
                    </a:p>
                  </a:txBody>
                  <a:tcPr marL="68580" marR="68580" marT="0" marB="0"/>
                </a:tc>
              </a:tr>
              <a:tr h="233689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50234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82512019"/>
              </p:ext>
            </p:extLst>
          </p:nvPr>
        </p:nvGraphicFramePr>
        <p:xfrm>
          <a:off x="-3" y="-3"/>
          <a:ext cx="12192002" cy="6921383"/>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Obey His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Word from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heart- committed </a:t>
                      </a:r>
                      <a:r>
                        <a:rPr lang="en-US" sz="4000" b="0" dirty="0">
                          <a:effectLst/>
                          <a:latin typeface="Tahoma" panose="020B0604030504040204" pitchFamily="34" charset="0"/>
                          <a:ea typeface="Tahoma" panose="020B0604030504040204" pitchFamily="34" charset="0"/>
                          <a:cs typeface="Tahoma" panose="020B0604030504040204" pitchFamily="34" charset="0"/>
                        </a:rPr>
                        <a:t>to 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Rom. </a:t>
                      </a:r>
                      <a:r>
                        <a:rPr lang="en-US" sz="4000" b="0" dirty="0">
                          <a:effectLst/>
                          <a:latin typeface="Tahoma" panose="020B0604030504040204" pitchFamily="34" charset="0"/>
                          <a:ea typeface="Tahoma" panose="020B0604030504040204" pitchFamily="34" charset="0"/>
                          <a:cs typeface="Tahoma" panose="020B0604030504040204" pitchFamily="34" charset="0"/>
                        </a:rPr>
                        <a:t>6:16-18)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Slave of sin </a:t>
                      </a:r>
                      <a:r>
                        <a:rPr lang="en-US" sz="4000" dirty="0" smtClean="0">
                          <a:effectLst/>
                          <a:latin typeface="Tahoma" panose="020B0604030504040204" pitchFamily="34" charset="0"/>
                          <a:ea typeface="Tahoma" panose="020B0604030504040204" pitchFamily="34" charset="0"/>
                          <a:cs typeface="Tahoma" panose="020B0604030504040204" pitchFamily="34" charset="0"/>
                        </a:rPr>
                        <a:t>                       (Rom. </a:t>
                      </a:r>
                      <a:r>
                        <a:rPr lang="en-US" sz="4000" dirty="0">
                          <a:effectLst/>
                          <a:latin typeface="Tahoma" panose="020B0604030504040204" pitchFamily="34" charset="0"/>
                          <a:ea typeface="Tahoma" panose="020B0604030504040204" pitchFamily="34" charset="0"/>
                          <a:cs typeface="Tahoma" panose="020B0604030504040204" pitchFamily="34" charset="0"/>
                        </a:rPr>
                        <a:t>6:16; 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2:26</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805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Made alive in Christ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Eph. </a:t>
                      </a:r>
                      <a:r>
                        <a:rPr lang="en-US" sz="4000" b="0" dirty="0">
                          <a:effectLst/>
                          <a:latin typeface="Tahoma" panose="020B0604030504040204" pitchFamily="34" charset="0"/>
                          <a:ea typeface="Tahoma" panose="020B0604030504040204" pitchFamily="34" charset="0"/>
                          <a:cs typeface="Tahoma" panose="020B0604030504040204" pitchFamily="34" charset="0"/>
                        </a:rPr>
                        <a:t>2:4-5)</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Dead in their sins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Eph. 2:1-3)</a:t>
                      </a:r>
                    </a:p>
                  </a:txBody>
                  <a:tcPr marL="68580" marR="68580" marT="0" marB="0"/>
                </a:tc>
              </a:tr>
              <a:tr h="233689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Practice righteousness &amp; love their brother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1 John 3:7, 10)</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77419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1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are You Honoring Today?</a:t>
            </a:r>
            <a:endParaRPr lang="en-US" sz="1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3277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09165159"/>
              </p:ext>
            </p:extLst>
          </p:nvPr>
        </p:nvGraphicFramePr>
        <p:xfrm>
          <a:off x="-3" y="-3"/>
          <a:ext cx="12192002" cy="6921383"/>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Obey His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Word from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heart- committed </a:t>
                      </a:r>
                      <a:r>
                        <a:rPr lang="en-US" sz="4000" b="0" dirty="0">
                          <a:effectLst/>
                          <a:latin typeface="Tahoma" panose="020B0604030504040204" pitchFamily="34" charset="0"/>
                          <a:ea typeface="Tahoma" panose="020B0604030504040204" pitchFamily="34" charset="0"/>
                          <a:cs typeface="Tahoma" panose="020B0604030504040204" pitchFamily="34" charset="0"/>
                        </a:rPr>
                        <a:t>to 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Rom. </a:t>
                      </a:r>
                      <a:r>
                        <a:rPr lang="en-US" sz="4000" b="0" dirty="0">
                          <a:effectLst/>
                          <a:latin typeface="Tahoma" panose="020B0604030504040204" pitchFamily="34" charset="0"/>
                          <a:ea typeface="Tahoma" panose="020B0604030504040204" pitchFamily="34" charset="0"/>
                          <a:cs typeface="Tahoma" panose="020B0604030504040204" pitchFamily="34" charset="0"/>
                        </a:rPr>
                        <a:t>6:16-18)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Slave of sin </a:t>
                      </a:r>
                      <a:r>
                        <a:rPr lang="en-US" sz="4000" dirty="0" smtClean="0">
                          <a:effectLst/>
                          <a:latin typeface="Tahoma" panose="020B0604030504040204" pitchFamily="34" charset="0"/>
                          <a:ea typeface="Tahoma" panose="020B0604030504040204" pitchFamily="34" charset="0"/>
                          <a:cs typeface="Tahoma" panose="020B0604030504040204" pitchFamily="34" charset="0"/>
                        </a:rPr>
                        <a:t>                       (Rom. </a:t>
                      </a:r>
                      <a:r>
                        <a:rPr lang="en-US" sz="4000" dirty="0">
                          <a:effectLst/>
                          <a:latin typeface="Tahoma" panose="020B0604030504040204" pitchFamily="34" charset="0"/>
                          <a:ea typeface="Tahoma" panose="020B0604030504040204" pitchFamily="34" charset="0"/>
                          <a:cs typeface="Tahoma" panose="020B0604030504040204" pitchFamily="34" charset="0"/>
                        </a:rPr>
                        <a:t>6:16; 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2:26</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805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Made alive in Christ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Eph. </a:t>
                      </a:r>
                      <a:r>
                        <a:rPr lang="en-US" sz="4000" b="0" dirty="0">
                          <a:effectLst/>
                          <a:latin typeface="Tahoma" panose="020B0604030504040204" pitchFamily="34" charset="0"/>
                          <a:ea typeface="Tahoma" panose="020B0604030504040204" pitchFamily="34" charset="0"/>
                          <a:cs typeface="Tahoma" panose="020B0604030504040204" pitchFamily="34" charset="0"/>
                        </a:rPr>
                        <a:t>2:4-5)</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Dead in their sins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Eph. 2:1-3)</a:t>
                      </a:r>
                    </a:p>
                  </a:txBody>
                  <a:tcPr marL="68580" marR="68580" marT="0" marB="0"/>
                </a:tc>
              </a:tr>
              <a:tr h="233689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Practice righteousness &amp; love their brother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1 John 3:7, 10)</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Practice sin &amp; don’t love their brother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1 John 3:11-12, 15)</a:t>
                      </a: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9506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59770860"/>
              </p:ext>
            </p:extLst>
          </p:nvPr>
        </p:nvGraphicFramePr>
        <p:xfrm>
          <a:off x="-3" y="-3"/>
          <a:ext cx="12192002" cy="6723702"/>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Hated by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world   </a:t>
                      </a:r>
                      <a:r>
                        <a:rPr lang="en-US" sz="4000" b="0" dirty="0">
                          <a:effectLst/>
                          <a:latin typeface="Tahoma" panose="020B0604030504040204" pitchFamily="34" charset="0"/>
                          <a:ea typeface="Tahoma" panose="020B0604030504040204" pitchFamily="34" charset="0"/>
                          <a:cs typeface="Tahoma" panose="020B0604030504040204" pitchFamily="34" charset="0"/>
                        </a:rPr>
                        <a:t>(</a:t>
                      </a:r>
                      <a:r>
                        <a:rPr lang="en-US" sz="40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b="0" dirty="0">
                          <a:effectLst/>
                          <a:latin typeface="Tahoma" panose="020B0604030504040204" pitchFamily="34" charset="0"/>
                          <a:ea typeface="Tahoma" panose="020B0604030504040204" pitchFamily="34" charset="0"/>
                          <a:cs typeface="Tahoma" panose="020B0604030504040204" pitchFamily="34" charset="0"/>
                        </a:rPr>
                        <a:t>15:18)</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651">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3689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769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49281569"/>
              </p:ext>
            </p:extLst>
          </p:nvPr>
        </p:nvGraphicFramePr>
        <p:xfrm>
          <a:off x="-3" y="-3"/>
          <a:ext cx="12192002" cy="6723702"/>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Hated by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world   </a:t>
                      </a:r>
                      <a:r>
                        <a:rPr lang="en-US" sz="4000" b="0" dirty="0">
                          <a:effectLst/>
                          <a:latin typeface="Tahoma" panose="020B0604030504040204" pitchFamily="34" charset="0"/>
                          <a:ea typeface="Tahoma" panose="020B0604030504040204" pitchFamily="34" charset="0"/>
                          <a:cs typeface="Tahoma" panose="020B0604030504040204" pitchFamily="34" charset="0"/>
                        </a:rPr>
                        <a:t>(</a:t>
                      </a:r>
                      <a:r>
                        <a:rPr lang="en-US" sz="40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b="0" dirty="0">
                          <a:effectLst/>
                          <a:latin typeface="Tahoma" panose="020B0604030504040204" pitchFamily="34" charset="0"/>
                          <a:ea typeface="Tahoma" panose="020B0604030504040204" pitchFamily="34" charset="0"/>
                          <a:cs typeface="Tahoma" panose="020B0604030504040204" pitchFamily="34" charset="0"/>
                        </a:rPr>
                        <a:t>15:18)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Loved by the world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dirty="0">
                          <a:effectLst/>
                          <a:latin typeface="Tahoma" panose="020B0604030504040204" pitchFamily="34" charset="0"/>
                          <a:ea typeface="Tahoma" panose="020B0604030504040204" pitchFamily="34" charset="0"/>
                          <a:cs typeface="Tahoma" panose="020B0604030504040204" pitchFamily="34" charset="0"/>
                        </a:rPr>
                        <a:t>15:19)</a:t>
                      </a:r>
                    </a:p>
                  </a:txBody>
                  <a:tcPr marL="68580" marR="68580" marT="0" marB="0"/>
                </a:tc>
              </a:tr>
              <a:tr h="1805651">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3689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04900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98590967"/>
              </p:ext>
            </p:extLst>
          </p:nvPr>
        </p:nvGraphicFramePr>
        <p:xfrm>
          <a:off x="-3" y="-3"/>
          <a:ext cx="12192002" cy="6723702"/>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Hated by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world   </a:t>
                      </a:r>
                      <a:r>
                        <a:rPr lang="en-US" sz="4000" b="0" dirty="0">
                          <a:effectLst/>
                          <a:latin typeface="Tahoma" panose="020B0604030504040204" pitchFamily="34" charset="0"/>
                          <a:ea typeface="Tahoma" panose="020B0604030504040204" pitchFamily="34" charset="0"/>
                          <a:cs typeface="Tahoma" panose="020B0604030504040204" pitchFamily="34" charset="0"/>
                        </a:rPr>
                        <a:t>(</a:t>
                      </a:r>
                      <a:r>
                        <a:rPr lang="en-US" sz="40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b="0" dirty="0">
                          <a:effectLst/>
                          <a:latin typeface="Tahoma" panose="020B0604030504040204" pitchFamily="34" charset="0"/>
                          <a:ea typeface="Tahoma" panose="020B0604030504040204" pitchFamily="34" charset="0"/>
                          <a:cs typeface="Tahoma" panose="020B0604030504040204" pitchFamily="34" charset="0"/>
                        </a:rPr>
                        <a:t>15:18)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Loved by the world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dirty="0">
                          <a:effectLst/>
                          <a:latin typeface="Tahoma" panose="020B0604030504040204" pitchFamily="34" charset="0"/>
                          <a:ea typeface="Tahoma" panose="020B0604030504040204" pitchFamily="34" charset="0"/>
                          <a:cs typeface="Tahoma" panose="020B0604030504040204" pitchFamily="34" charset="0"/>
                        </a:rPr>
                        <a:t>15:19)</a:t>
                      </a:r>
                    </a:p>
                  </a:txBody>
                  <a:tcPr marL="68580" marR="68580" marT="0" marB="0"/>
                </a:tc>
              </a:tr>
              <a:tr h="1805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Produce good fruit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Gal. 5:22-23)</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3689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18165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29772252"/>
              </p:ext>
            </p:extLst>
          </p:nvPr>
        </p:nvGraphicFramePr>
        <p:xfrm>
          <a:off x="-3" y="-3"/>
          <a:ext cx="12192002" cy="6723702"/>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Hated by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world   </a:t>
                      </a:r>
                      <a:r>
                        <a:rPr lang="en-US" sz="4000" b="0" dirty="0">
                          <a:effectLst/>
                          <a:latin typeface="Tahoma" panose="020B0604030504040204" pitchFamily="34" charset="0"/>
                          <a:ea typeface="Tahoma" panose="020B0604030504040204" pitchFamily="34" charset="0"/>
                          <a:cs typeface="Tahoma" panose="020B0604030504040204" pitchFamily="34" charset="0"/>
                        </a:rPr>
                        <a:t>(</a:t>
                      </a:r>
                      <a:r>
                        <a:rPr lang="en-US" sz="40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b="0" dirty="0">
                          <a:effectLst/>
                          <a:latin typeface="Tahoma" panose="020B0604030504040204" pitchFamily="34" charset="0"/>
                          <a:ea typeface="Tahoma" panose="020B0604030504040204" pitchFamily="34" charset="0"/>
                          <a:cs typeface="Tahoma" panose="020B0604030504040204" pitchFamily="34" charset="0"/>
                        </a:rPr>
                        <a:t>15:18)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Loved by the world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dirty="0">
                          <a:effectLst/>
                          <a:latin typeface="Tahoma" panose="020B0604030504040204" pitchFamily="34" charset="0"/>
                          <a:ea typeface="Tahoma" panose="020B0604030504040204" pitchFamily="34" charset="0"/>
                          <a:cs typeface="Tahoma" panose="020B0604030504040204" pitchFamily="34" charset="0"/>
                        </a:rPr>
                        <a:t>15:19)</a:t>
                      </a:r>
                    </a:p>
                  </a:txBody>
                  <a:tcPr marL="68580" marR="68580" marT="0" marB="0"/>
                </a:tc>
              </a:tr>
              <a:tr h="1805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Produce good fruit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Gal. 5:22-23)</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Produce evil fruit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Gal. 5:19-21)</a:t>
                      </a:r>
                    </a:p>
                  </a:txBody>
                  <a:tcPr marL="68580" marR="68580" marT="0" marB="0"/>
                </a:tc>
              </a:tr>
              <a:tr h="233689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07619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61933086"/>
              </p:ext>
            </p:extLst>
          </p:nvPr>
        </p:nvGraphicFramePr>
        <p:xfrm>
          <a:off x="-3" y="-3"/>
          <a:ext cx="12192002" cy="6723702"/>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Hated by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world   </a:t>
                      </a:r>
                      <a:r>
                        <a:rPr lang="en-US" sz="4000" b="0" dirty="0">
                          <a:effectLst/>
                          <a:latin typeface="Tahoma" panose="020B0604030504040204" pitchFamily="34" charset="0"/>
                          <a:ea typeface="Tahoma" panose="020B0604030504040204" pitchFamily="34" charset="0"/>
                          <a:cs typeface="Tahoma" panose="020B0604030504040204" pitchFamily="34" charset="0"/>
                        </a:rPr>
                        <a:t>(</a:t>
                      </a:r>
                      <a:r>
                        <a:rPr lang="en-US" sz="40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b="0" dirty="0">
                          <a:effectLst/>
                          <a:latin typeface="Tahoma" panose="020B0604030504040204" pitchFamily="34" charset="0"/>
                          <a:ea typeface="Tahoma" panose="020B0604030504040204" pitchFamily="34" charset="0"/>
                          <a:cs typeface="Tahoma" panose="020B0604030504040204" pitchFamily="34" charset="0"/>
                        </a:rPr>
                        <a:t>15:18)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Loved by the world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dirty="0">
                          <a:effectLst/>
                          <a:latin typeface="Tahoma" panose="020B0604030504040204" pitchFamily="34" charset="0"/>
                          <a:ea typeface="Tahoma" panose="020B0604030504040204" pitchFamily="34" charset="0"/>
                          <a:cs typeface="Tahoma" panose="020B0604030504040204" pitchFamily="34" charset="0"/>
                        </a:rPr>
                        <a:t>15:19)</a:t>
                      </a:r>
                    </a:p>
                  </a:txBody>
                  <a:tcPr marL="68580" marR="68580" marT="0" marB="0"/>
                </a:tc>
              </a:tr>
              <a:tr h="1805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Produce good fruit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Gal. 5:22-23)</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Produce evil fruit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Gal. 5:19-21)</a:t>
                      </a:r>
                    </a:p>
                  </a:txBody>
                  <a:tcPr marL="68580" marR="68580" marT="0" marB="0"/>
                </a:tc>
              </a:tr>
              <a:tr h="233689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Enjoy eternal life in heaven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1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Peter </a:t>
                      </a:r>
                      <a:r>
                        <a:rPr lang="en-US" sz="4000" b="0" dirty="0">
                          <a:effectLst/>
                          <a:latin typeface="Tahoma" panose="020B0604030504040204" pitchFamily="34" charset="0"/>
                          <a:ea typeface="Tahoma" panose="020B0604030504040204" pitchFamily="34" charset="0"/>
                          <a:cs typeface="Tahoma" panose="020B0604030504040204" pitchFamily="34" charset="0"/>
                        </a:rPr>
                        <a:t>1:3-4)</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9683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92785825"/>
              </p:ext>
            </p:extLst>
          </p:nvPr>
        </p:nvGraphicFramePr>
        <p:xfrm>
          <a:off x="-3" y="-3"/>
          <a:ext cx="12192002" cy="6995896"/>
        </p:xfrm>
        <a:graphic>
          <a:graphicData uri="http://schemas.openxmlformats.org/drawingml/2006/table">
            <a:tbl>
              <a:tblPr firstRow="1" firstCol="1" bandRow="1">
                <a:tableStyleId>{073A0DAA-6AF3-43AB-8588-CEC1D06C72B9}</a:tableStyleId>
              </a:tblPr>
              <a:tblGrid>
                <a:gridCol w="6096001"/>
                <a:gridCol w="6096001"/>
              </a:tblGrid>
              <a:tr h="822022">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Children of God</a:t>
                      </a:r>
                    </a:p>
                  </a:txBody>
                  <a:tcPr marL="68580" marR="68580" marT="0" marB="0"/>
                </a:tc>
                <a:tc>
                  <a:txBody>
                    <a:bodyPr/>
                    <a:lstStyle/>
                    <a:p>
                      <a:pPr marL="0" marR="0" algn="ctr">
                        <a:lnSpc>
                          <a:spcPct val="107000"/>
                        </a:lnSpc>
                        <a:spcBef>
                          <a:spcPts val="0"/>
                        </a:spcBef>
                        <a:spcAft>
                          <a:spcPts val="0"/>
                        </a:spcAft>
                      </a:pPr>
                      <a:r>
                        <a:rPr lang="en-US" sz="44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Children of the Devil</a:t>
                      </a:r>
                    </a:p>
                  </a:txBody>
                  <a:tcPr marL="68580" marR="68580" marT="0" marB="0"/>
                </a:tc>
              </a:tr>
              <a:tr h="175913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Hated by the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world   </a:t>
                      </a:r>
                      <a:r>
                        <a:rPr lang="en-US" sz="4000" b="0" dirty="0">
                          <a:effectLst/>
                          <a:latin typeface="Tahoma" panose="020B0604030504040204" pitchFamily="34" charset="0"/>
                          <a:ea typeface="Tahoma" panose="020B0604030504040204" pitchFamily="34" charset="0"/>
                          <a:cs typeface="Tahoma" panose="020B0604030504040204" pitchFamily="34" charset="0"/>
                        </a:rPr>
                        <a:t>(</a:t>
                      </a:r>
                      <a:r>
                        <a:rPr lang="en-US" sz="40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b="0" dirty="0">
                          <a:effectLst/>
                          <a:latin typeface="Tahoma" panose="020B0604030504040204" pitchFamily="34" charset="0"/>
                          <a:ea typeface="Tahoma" panose="020B0604030504040204" pitchFamily="34" charset="0"/>
                          <a:cs typeface="Tahoma" panose="020B0604030504040204" pitchFamily="34" charset="0"/>
                        </a:rPr>
                        <a:t>15:18)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Loved by the world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John </a:t>
                      </a:r>
                      <a:r>
                        <a:rPr lang="en-US" sz="4000" dirty="0">
                          <a:effectLst/>
                          <a:latin typeface="Tahoma" panose="020B0604030504040204" pitchFamily="34" charset="0"/>
                          <a:ea typeface="Tahoma" panose="020B0604030504040204" pitchFamily="34" charset="0"/>
                          <a:cs typeface="Tahoma" panose="020B0604030504040204" pitchFamily="34" charset="0"/>
                        </a:rPr>
                        <a:t>15:19)</a:t>
                      </a:r>
                    </a:p>
                  </a:txBody>
                  <a:tcPr marL="68580" marR="68580" marT="0" marB="0"/>
                </a:tc>
              </a:tr>
              <a:tr h="1805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Produce good fruit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Gal. 5:22-23)</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Produce evil fruit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Gal. 5:19-21)</a:t>
                      </a:r>
                    </a:p>
                  </a:txBody>
                  <a:tcPr marL="68580" marR="68580" marT="0" marB="0"/>
                </a:tc>
              </a:tr>
              <a:tr h="233689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Enjoy eternal life in heaven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1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Peter </a:t>
                      </a:r>
                      <a:r>
                        <a:rPr lang="en-US" sz="4000" b="0" dirty="0">
                          <a:effectLst/>
                          <a:latin typeface="Tahoma" panose="020B0604030504040204" pitchFamily="34" charset="0"/>
                          <a:ea typeface="Tahoma" panose="020B0604030504040204" pitchFamily="34" charset="0"/>
                          <a:cs typeface="Tahoma" panose="020B0604030504040204" pitchFamily="34" charset="0"/>
                        </a:rPr>
                        <a:t>1:3-4)</a:t>
                      </a:r>
                    </a:p>
                  </a:txBody>
                  <a:tcPr marL="68580" marR="68580" marT="0" marB="0"/>
                </a:tc>
                <a:tc>
                  <a:txBody>
                    <a:bodyPr/>
                    <a:lstStyle/>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Might believe in Jesus but</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will </a:t>
                      </a:r>
                      <a:r>
                        <a:rPr lang="en-US" sz="4000" dirty="0" smtClean="0">
                          <a:effectLst/>
                          <a:latin typeface="Tahoma" panose="020B0604030504040204" pitchFamily="34" charset="0"/>
                          <a:ea typeface="Tahoma" panose="020B0604030504040204" pitchFamily="34" charset="0"/>
                          <a:cs typeface="Tahoma" panose="020B0604030504040204" pitchFamily="34" charset="0"/>
                        </a:rPr>
                        <a:t>suffer </a:t>
                      </a:r>
                      <a:r>
                        <a:rPr lang="en-US" sz="4000" dirty="0" smtClean="0">
                          <a:effectLst/>
                          <a:latin typeface="Tahoma" panose="020B0604030504040204" pitchFamily="34" charset="0"/>
                          <a:ea typeface="Tahoma" panose="020B0604030504040204" pitchFamily="34" charset="0"/>
                          <a:cs typeface="Tahoma" panose="020B0604030504040204" pitchFamily="34" charset="0"/>
                        </a:rPr>
                        <a:t>eternal torment in </a:t>
                      </a:r>
                      <a:r>
                        <a:rPr lang="en-US" sz="4000" dirty="0" smtClean="0">
                          <a:effectLst/>
                          <a:latin typeface="Tahoma" panose="020B0604030504040204" pitchFamily="34" charset="0"/>
                          <a:ea typeface="Tahoma" panose="020B0604030504040204" pitchFamily="34" charset="0"/>
                          <a:cs typeface="Tahoma" panose="020B0604030504040204" pitchFamily="34" charset="0"/>
                        </a:rPr>
                        <a:t>hell </a:t>
                      </a:r>
                      <a:r>
                        <a:rPr lang="en-US" sz="4000" dirty="0" smtClean="0">
                          <a:effectLst/>
                          <a:latin typeface="Tahoma" panose="020B0604030504040204" pitchFamily="34" charset="0"/>
                          <a:ea typeface="Tahoma" panose="020B0604030504040204" pitchFamily="34" charset="0"/>
                          <a:cs typeface="Tahoma" panose="020B0604030504040204" pitchFamily="34" charset="0"/>
                        </a:rPr>
                        <a:t>(Matthew  7:21-23; James 2:19, 24)</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
        <p:nvSpPr>
          <p:cNvPr id="5" name="Rectangle 1"/>
          <p:cNvSpPr>
            <a:spLocks noChangeArrowheads="1"/>
          </p:cNvSpPr>
          <p:nvPr/>
        </p:nvSpPr>
        <p:spPr bwMode="auto">
          <a:xfrm>
            <a:off x="2766310" y="2346785"/>
            <a:ext cx="12553065" cy="157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580086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rPr>
              <a:t>Hymns for Worship at </a:t>
            </a:r>
            <a:r>
              <a:rPr lang="en-US" sz="5500" dirty="0" err="1" smtClean="0">
                <a:solidFill>
                  <a:srgbClr val="FFFF00"/>
                </a:solidFill>
              </a:rPr>
              <a:t>Woodmont</a:t>
            </a:r>
            <a:endParaRPr lang="en-US" sz="5500"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127- This is My Father’s World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62 -  Did You Think to Pray?</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161- Hallelujah!  What a Savior!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177- Upon the First Day of the Week</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488- Jesus Paid it All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472- God Give Us Christian Homes</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27384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38386340"/>
              </p:ext>
            </p:extLst>
          </p:nvPr>
        </p:nvGraphicFramePr>
        <p:xfrm>
          <a:off x="-3" y="2"/>
          <a:ext cx="12192002" cy="6899562"/>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1985353">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11680">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467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27397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72646606"/>
              </p:ext>
            </p:extLst>
          </p:nvPr>
        </p:nvGraphicFramePr>
        <p:xfrm>
          <a:off x="-3" y="2"/>
          <a:ext cx="12192002" cy="6899562"/>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198535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always spoke the truth from His Father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8:32-45</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11680">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467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75602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729731652"/>
              </p:ext>
            </p:extLst>
          </p:nvPr>
        </p:nvGraphicFramePr>
        <p:xfrm>
          <a:off x="-3" y="2"/>
          <a:ext cx="12192002" cy="6899562"/>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198535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always spoke the truth from His Father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8:32-45</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He’s a liar, can’t be trusted (John 8:44)</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11680">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467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34887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79885259"/>
              </p:ext>
            </p:extLst>
          </p:nvPr>
        </p:nvGraphicFramePr>
        <p:xfrm>
          <a:off x="-3" y="2"/>
          <a:ext cx="12192002" cy="6899562"/>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198535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always spoke the truth from His Father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8:32-45</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He’s a liar, can’t be trusted (John 8:44)</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1168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created life,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Jesus </a:t>
                      </a:r>
                      <a:r>
                        <a:rPr lang="en-US" sz="4000" b="0" dirty="0">
                          <a:effectLst/>
                          <a:latin typeface="Tahoma" panose="020B0604030504040204" pitchFamily="34" charset="0"/>
                          <a:ea typeface="Tahoma" panose="020B0604030504040204" pitchFamily="34" charset="0"/>
                          <a:cs typeface="Tahoma" panose="020B0604030504040204" pitchFamily="34" charset="0"/>
                        </a:rPr>
                        <a:t>overcame the devil     (Gen. 2:7; </a:t>
                      </a:r>
                      <a:r>
                        <a:rPr lang="en-US" sz="40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4:1-11)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6467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19482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26818488"/>
              </p:ext>
            </p:extLst>
          </p:nvPr>
        </p:nvGraphicFramePr>
        <p:xfrm>
          <a:off x="-3" y="2"/>
          <a:ext cx="12192002" cy="6899562"/>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198535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always spoke the truth from His Father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8:32-45</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He’s a liar, can’t be trusted (John 8:44)</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1168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created life,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Jesus </a:t>
                      </a:r>
                      <a:r>
                        <a:rPr lang="en-US" sz="4000" b="0" dirty="0">
                          <a:effectLst/>
                          <a:latin typeface="Tahoma" panose="020B0604030504040204" pitchFamily="34" charset="0"/>
                          <a:ea typeface="Tahoma" panose="020B0604030504040204" pitchFamily="34" charset="0"/>
                          <a:cs typeface="Tahoma" panose="020B0604030504040204" pitchFamily="34" charset="0"/>
                        </a:rPr>
                        <a:t>overcame the devil     (Gen. 2:7; </a:t>
                      </a:r>
                      <a:r>
                        <a:rPr lang="en-US" sz="40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4:1-11)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Has the power of death    (Heb. 2:14)</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6467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78903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8032058"/>
              </p:ext>
            </p:extLst>
          </p:nvPr>
        </p:nvGraphicFramePr>
        <p:xfrm>
          <a:off x="-3" y="2"/>
          <a:ext cx="12192002" cy="6899562"/>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198535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always spoke the truth from His Father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8:32-45</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He’s a liar, can’t be trusted (John 8:44)</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1168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created life,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Jesus </a:t>
                      </a:r>
                      <a:r>
                        <a:rPr lang="en-US" sz="4000" b="0" dirty="0">
                          <a:effectLst/>
                          <a:latin typeface="Tahoma" panose="020B0604030504040204" pitchFamily="34" charset="0"/>
                          <a:ea typeface="Tahoma" panose="020B0604030504040204" pitchFamily="34" charset="0"/>
                          <a:cs typeface="Tahoma" panose="020B0604030504040204" pitchFamily="34" charset="0"/>
                        </a:rPr>
                        <a:t>overcame the devil     (Gen. 2:7; </a:t>
                      </a:r>
                      <a:r>
                        <a:rPr lang="en-US" sz="40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4:1-11)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Has the power of death    (Heb. 2:14)</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6467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light,</a:t>
                      </a:r>
                      <a:r>
                        <a:rPr lang="en-US" sz="4000" b="0" baseline="0" dirty="0" smtClean="0">
                          <a:effectLst/>
                          <a:latin typeface="Tahoma" panose="020B0604030504040204" pitchFamily="34" charset="0"/>
                          <a:ea typeface="Tahoma" panose="020B0604030504040204" pitchFamily="34" charset="0"/>
                          <a:cs typeface="Tahoma" panose="020B0604030504040204" pitchFamily="34" charset="0"/>
                        </a:rPr>
                        <a:t> no darkness</a:t>
                      </a:r>
                      <a:r>
                        <a:rPr lang="en-US" sz="4000" b="0" dirty="0" smtClean="0">
                          <a:effectLst/>
                          <a:latin typeface="Tahoma" panose="020B0604030504040204" pitchFamily="34" charset="0"/>
                          <a:ea typeface="Tahoma" panose="020B0604030504040204" pitchFamily="34" charset="0"/>
                          <a:cs typeface="Tahoma" panose="020B0604030504040204" pitchFamily="34" charset="0"/>
                        </a:rPr>
                        <a:t>               Jesus </a:t>
                      </a:r>
                      <a:r>
                        <a:rPr lang="en-US" sz="4000" b="0" dirty="0">
                          <a:effectLst/>
                          <a:latin typeface="Tahoma" panose="020B0604030504040204" pitchFamily="34" charset="0"/>
                          <a:ea typeface="Tahoma" panose="020B0604030504040204" pitchFamily="34" charset="0"/>
                          <a:cs typeface="Tahoma" panose="020B0604030504040204" pitchFamily="34" charset="0"/>
                        </a:rPr>
                        <a:t>is light of the world                   (1 John 1:5; John 8:12)</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bl>
          </a:graphicData>
        </a:graphic>
      </p:graphicFrame>
    </p:spTree>
    <p:extLst>
      <p:ext uri="{BB962C8B-B14F-4D97-AF65-F5344CB8AC3E}">
        <p14:creationId xmlns:p14="http://schemas.microsoft.com/office/powerpoint/2010/main" val="3363243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53394789"/>
              </p:ext>
            </p:extLst>
          </p:nvPr>
        </p:nvGraphicFramePr>
        <p:xfrm>
          <a:off x="-3" y="2"/>
          <a:ext cx="12192002" cy="6899562"/>
        </p:xfrm>
        <a:graphic>
          <a:graphicData uri="http://schemas.openxmlformats.org/drawingml/2006/table">
            <a:tbl>
              <a:tblPr firstRow="1" firstCol="1" bandRow="1">
                <a:tableStyleId>{073A0DAA-6AF3-43AB-8588-CEC1D06C72B9}</a:tableStyleId>
              </a:tblPr>
              <a:tblGrid>
                <a:gridCol w="6096001"/>
                <a:gridCol w="6096001"/>
              </a:tblGrid>
              <a:tr h="837855">
                <a:tc>
                  <a:txBody>
                    <a:bodyPr/>
                    <a:lstStyle/>
                    <a:p>
                      <a:pPr marL="0" marR="0" algn="ctr">
                        <a:lnSpc>
                          <a:spcPct val="107000"/>
                        </a:lnSpc>
                        <a:spcBef>
                          <a:spcPts val="0"/>
                        </a:spcBef>
                        <a:spcAft>
                          <a:spcPts val="0"/>
                        </a:spcAft>
                      </a:pPr>
                      <a:r>
                        <a:rPr lang="en-US" sz="5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the Father</a:t>
                      </a:r>
                    </a:p>
                  </a:txBody>
                  <a:tcPr marL="68580" marR="68580" marT="0" marB="0"/>
                </a:tc>
                <a:tc>
                  <a:txBody>
                    <a:bodyPr/>
                    <a:lstStyle/>
                    <a:p>
                      <a:pPr marL="0" marR="0">
                        <a:lnSpc>
                          <a:spcPct val="107000"/>
                        </a:lnSpc>
                        <a:spcBef>
                          <a:spcPts val="0"/>
                        </a:spcBef>
                        <a:spcAft>
                          <a:spcPts val="0"/>
                        </a:spcAft>
                      </a:pPr>
                      <a:r>
                        <a:rPr lang="en-US" sz="4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Devil, Father of Lies</a:t>
                      </a:r>
                    </a:p>
                  </a:txBody>
                  <a:tcPr marL="68580" marR="68580" marT="0" marB="0"/>
                </a:tc>
              </a:tr>
              <a:tr h="198535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always spoke the truth from His Father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8:32-45</a:t>
                      </a: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He’s a liar, can’t be trusted (John 8:44)</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1168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created life,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Jesus </a:t>
                      </a:r>
                      <a:r>
                        <a:rPr lang="en-US" sz="4000" b="0" dirty="0">
                          <a:effectLst/>
                          <a:latin typeface="Tahoma" panose="020B0604030504040204" pitchFamily="34" charset="0"/>
                          <a:ea typeface="Tahoma" panose="020B0604030504040204" pitchFamily="34" charset="0"/>
                          <a:cs typeface="Tahoma" panose="020B0604030504040204" pitchFamily="34" charset="0"/>
                        </a:rPr>
                        <a:t>overcame the devil     (Gen. 2:7; </a:t>
                      </a:r>
                      <a:r>
                        <a:rPr lang="en-US" sz="40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4:1-11)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Has the power of death    (Heb. 2:14)</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06467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light,</a:t>
                      </a:r>
                      <a:r>
                        <a:rPr lang="en-US" sz="4000" b="0" baseline="0" dirty="0" smtClean="0">
                          <a:effectLst/>
                          <a:latin typeface="Tahoma" panose="020B0604030504040204" pitchFamily="34" charset="0"/>
                          <a:ea typeface="Tahoma" panose="020B0604030504040204" pitchFamily="34" charset="0"/>
                          <a:cs typeface="Tahoma" panose="020B0604030504040204" pitchFamily="34" charset="0"/>
                        </a:rPr>
                        <a:t> no darkness</a:t>
                      </a:r>
                      <a:r>
                        <a:rPr lang="en-US" sz="4000" b="0" dirty="0" smtClean="0">
                          <a:effectLst/>
                          <a:latin typeface="Tahoma" panose="020B0604030504040204" pitchFamily="34" charset="0"/>
                          <a:ea typeface="Tahoma" panose="020B0604030504040204" pitchFamily="34" charset="0"/>
                          <a:cs typeface="Tahoma" panose="020B0604030504040204" pitchFamily="34" charset="0"/>
                        </a:rPr>
                        <a:t>               Jesus </a:t>
                      </a:r>
                      <a:r>
                        <a:rPr lang="en-US" sz="4000" b="0" dirty="0">
                          <a:effectLst/>
                          <a:latin typeface="Tahoma" panose="020B0604030504040204" pitchFamily="34" charset="0"/>
                          <a:ea typeface="Tahoma" panose="020B0604030504040204" pitchFamily="34" charset="0"/>
                          <a:cs typeface="Tahoma" panose="020B0604030504040204" pitchFamily="34" charset="0"/>
                        </a:rPr>
                        <a:t>is light of the world                   (1 John 1:5; John 8:12)</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Rules the darkness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Eph. 6:11-12)</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bl>
          </a:graphicData>
        </a:graphic>
      </p:graphicFrame>
    </p:spTree>
    <p:extLst>
      <p:ext uri="{BB962C8B-B14F-4D97-AF65-F5344CB8AC3E}">
        <p14:creationId xmlns:p14="http://schemas.microsoft.com/office/powerpoint/2010/main" val="2836139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TotalTime>
  <Words>1376</Words>
  <Application>Microsoft Office PowerPoint</Application>
  <PresentationFormat>Widescreen</PresentationFormat>
  <Paragraphs>157</Paragraphs>
  <Slides>27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23</cp:revision>
  <cp:lastPrinted>2017-06-18T05:11:47Z</cp:lastPrinted>
  <dcterms:created xsi:type="dcterms:W3CDTF">2017-06-18T02:46:06Z</dcterms:created>
  <dcterms:modified xsi:type="dcterms:W3CDTF">2017-06-18T18:50:45Z</dcterms:modified>
</cp:coreProperties>
</file>