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4" r:id="rId2"/>
    <p:sldId id="256" r:id="rId3"/>
    <p:sldId id="258" r:id="rId4"/>
    <p:sldId id="267" r:id="rId5"/>
    <p:sldId id="265" r:id="rId6"/>
    <p:sldId id="259" r:id="rId7"/>
    <p:sldId id="268" r:id="rId8"/>
    <p:sldId id="266" r:id="rId9"/>
    <p:sldId id="260" r:id="rId10"/>
    <p:sldId id="261" r:id="rId11"/>
    <p:sldId id="263" r:id="rId12"/>
    <p:sldId id="262" r:id="rId13"/>
    <p:sldId id="269" r:id="rId14"/>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01A546E2-8E40-4980-8204-A4292D8CAA6E}" type="datetimeFigureOut">
              <a:rPr lang="en-US" smtClean="0"/>
              <a:t>6/3/2017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85526343-CDD5-420C-984A-63859FE241B3}" type="slidenum">
              <a:rPr lang="en-US" smtClean="0"/>
              <a:t>‹#›</a:t>
            </a:fld>
            <a:endParaRPr lang="en-US"/>
          </a:p>
        </p:txBody>
      </p:sp>
    </p:spTree>
    <p:extLst>
      <p:ext uri="{BB962C8B-B14F-4D97-AF65-F5344CB8AC3E}">
        <p14:creationId xmlns:p14="http://schemas.microsoft.com/office/powerpoint/2010/main" val="2588550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CF854BD5-042A-4D6D-9C53-8FFE42D9C75D}" type="datetimeFigureOut">
              <a:rPr lang="en-US" smtClean="0"/>
              <a:t>6/4/2017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166FCAA5-8B61-4A3A-9D82-14537A378E47}" type="slidenum">
              <a:rPr lang="en-US" smtClean="0"/>
              <a:t>‹#›</a:t>
            </a:fld>
            <a:endParaRPr lang="en-US"/>
          </a:p>
        </p:txBody>
      </p:sp>
    </p:spTree>
    <p:extLst>
      <p:ext uri="{BB962C8B-B14F-4D97-AF65-F5344CB8AC3E}">
        <p14:creationId xmlns:p14="http://schemas.microsoft.com/office/powerpoint/2010/main" val="365136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all the conspiracies of David’s sons to take his throne are vanquished and he dies, Solomon becomes the 3</a:t>
            </a:r>
            <a:r>
              <a:rPr lang="en-US" sz="12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rd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king of Israel.  Solomon formed a marriage alliance with Pharaoh and brought his daughter to Jerusalem (1 Kings 3:1).  “Now Solomon loved the Lord, walking in the statutes of his father David, except he sacrificed and burned incense on the high places” (1 Kings 3:3).</a:t>
            </a:r>
            <a:endParaRPr lang="en-US" sz="1200"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1</a:t>
            </a:fld>
            <a:endParaRPr lang="en-US"/>
          </a:p>
        </p:txBody>
      </p:sp>
    </p:spTree>
    <p:extLst>
      <p:ext uri="{BB962C8B-B14F-4D97-AF65-F5344CB8AC3E}">
        <p14:creationId xmlns:p14="http://schemas.microsoft.com/office/powerpoint/2010/main" val="157769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Plot of many Disney</a:t>
            </a:r>
            <a:r>
              <a:rPr lang="en-US" baseline="0" dirty="0" smtClean="0"/>
              <a:t> movies, I will give you three wishes.  </a:t>
            </a:r>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2</a:t>
            </a:fld>
            <a:endParaRPr lang="en-US"/>
          </a:p>
        </p:txBody>
      </p:sp>
    </p:spTree>
    <p:extLst>
      <p:ext uri="{BB962C8B-B14F-4D97-AF65-F5344CB8AC3E}">
        <p14:creationId xmlns:p14="http://schemas.microsoft.com/office/powerpoint/2010/main" val="123696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his father David</a:t>
            </a:r>
            <a:r>
              <a:rPr lang="en-US" baseline="0" dirty="0" smtClean="0"/>
              <a:t> had already called him a wise man (2:9) &amp; had demonstrated it when he had his enemies put to death who were trying to take the throne.</a:t>
            </a:r>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3</a:t>
            </a:fld>
            <a:endParaRPr lang="en-US"/>
          </a:p>
        </p:txBody>
      </p:sp>
    </p:spTree>
    <p:extLst>
      <p:ext uri="{BB962C8B-B14F-4D97-AF65-F5344CB8AC3E}">
        <p14:creationId xmlns:p14="http://schemas.microsoft.com/office/powerpoint/2010/main" val="32208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his father David</a:t>
            </a:r>
            <a:r>
              <a:rPr lang="en-US" baseline="0" dirty="0" smtClean="0"/>
              <a:t> had already called him a wise man (2:9) &amp; had demonstrated it when he had his enemies put to death who were trying to take the throne.</a:t>
            </a:r>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4</a:t>
            </a:fld>
            <a:endParaRPr lang="en-US"/>
          </a:p>
        </p:txBody>
      </p:sp>
    </p:spTree>
    <p:extLst>
      <p:ext uri="{BB962C8B-B14F-4D97-AF65-F5344CB8AC3E}">
        <p14:creationId xmlns:p14="http://schemas.microsoft.com/office/powerpoint/2010/main" val="3003147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his father David</a:t>
            </a:r>
            <a:r>
              <a:rPr lang="en-US" baseline="0" dirty="0" smtClean="0"/>
              <a:t> had already called him a wise man (2:9) &amp; had demonstrated it when he had his enemies put to death who were trying to take the throne.</a:t>
            </a:r>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5</a:t>
            </a:fld>
            <a:endParaRPr lang="en-US"/>
          </a:p>
        </p:txBody>
      </p:sp>
    </p:spTree>
    <p:extLst>
      <p:ext uri="{BB962C8B-B14F-4D97-AF65-F5344CB8AC3E}">
        <p14:creationId xmlns:p14="http://schemas.microsoft.com/office/powerpoint/2010/main" val="2750197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be rich like</a:t>
            </a:r>
            <a:r>
              <a:rPr lang="en-US" baseline="0" dirty="0" smtClean="0"/>
              <a:t> Solomon.  Solomon didn’t ask for that- God gave it to him.  </a:t>
            </a:r>
            <a:r>
              <a:rPr lang="en-US" dirty="0" smtClean="0"/>
              <a:t>Be careful what you wish for.  Asking God to be rich is foolishness.  Some winners would claim that God wanted them to win the lottery but with most of them their lives are destroyed.  Asking God to be popular</a:t>
            </a:r>
            <a:r>
              <a:rPr lang="en-US" baseline="0" dirty="0" smtClean="0"/>
              <a:t> is like asking Him to compromise with what is evil because that is what it will take to have many friends.  Asking God to have the most expensive car, jewelry, clothing, even it’s only one thing like the rich young ruler, you’re not likely to give it up to have eternal life.  Asking God for power so that you can rule others is just like the worldly Gentiles which the disciples had to learn to be a servant if they wanted to be great.  Asking God to be a star in Hollywood would put you in with bad company where there is always bad company, alcohol, drugs, sex, you will be gossiped &amp; lied about and have no privacy.  But the devil deceives so many that they could use that money they receive to do God’s will.  James warns about asking so that you can spend it on your pleasures.  Wrong motive! What will it profit you if you gain the world and lose your own soul? Madonna- “living in a material world and I am a material girl. Boy with the cold hard cash is always Mr. Right”</a:t>
            </a:r>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9</a:t>
            </a:fld>
            <a:endParaRPr lang="en-US"/>
          </a:p>
        </p:txBody>
      </p:sp>
    </p:spTree>
    <p:extLst>
      <p:ext uri="{BB962C8B-B14F-4D97-AF65-F5344CB8AC3E}">
        <p14:creationId xmlns:p14="http://schemas.microsoft.com/office/powerpoint/2010/main" val="513138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 the</a:t>
            </a:r>
            <a:r>
              <a:rPr lang="en-US" baseline="0" dirty="0" smtClean="0"/>
              <a:t> Bible so that you can grow and bear fruit by doing good works, sowing &amp; planting seed of the gospel to save souls, help &amp; strengthen needy saints.</a:t>
            </a:r>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10</a:t>
            </a:fld>
            <a:endParaRPr lang="en-US"/>
          </a:p>
        </p:txBody>
      </p:sp>
    </p:spTree>
    <p:extLst>
      <p:ext uri="{BB962C8B-B14F-4D97-AF65-F5344CB8AC3E}">
        <p14:creationId xmlns:p14="http://schemas.microsoft.com/office/powerpoint/2010/main" val="2333113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all the conspiracies of David’s sons to take his throne are vanquished and he dies, Solomon becomes the 3</a:t>
            </a:r>
            <a:r>
              <a:rPr lang="en-US" sz="12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rd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king of Israel.  Solomon formed a marriage alliance with Pharaoh and brought his daughter to Jerusalem (1 Kings 3:1).  “Now Solomon loved the Lord, walking in the statutes of his father David, except he sacrificed and burned incense on the high places” (1 Kings 3:3).</a:t>
            </a:r>
            <a:endParaRPr lang="en-US" sz="1200"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166FCAA5-8B61-4A3A-9D82-14537A378E47}" type="slidenum">
              <a:rPr lang="en-US" smtClean="0"/>
              <a:t>13</a:t>
            </a:fld>
            <a:endParaRPr lang="en-US"/>
          </a:p>
        </p:txBody>
      </p:sp>
    </p:spTree>
    <p:extLst>
      <p:ext uri="{BB962C8B-B14F-4D97-AF65-F5344CB8AC3E}">
        <p14:creationId xmlns:p14="http://schemas.microsoft.com/office/powerpoint/2010/main" val="4094128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4364AB-B4A2-4A58-9204-B4F01BA35603}" type="datetimeFigureOut">
              <a:rPr lang="en-US" smtClean="0"/>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59815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364AB-B4A2-4A58-9204-B4F01BA35603}" type="datetimeFigureOut">
              <a:rPr lang="en-US" smtClean="0"/>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269780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364AB-B4A2-4A58-9204-B4F01BA35603}" type="datetimeFigureOut">
              <a:rPr lang="en-US" smtClean="0"/>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172898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364AB-B4A2-4A58-9204-B4F01BA35603}" type="datetimeFigureOut">
              <a:rPr lang="en-US" smtClean="0"/>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211871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364AB-B4A2-4A58-9204-B4F01BA35603}" type="datetimeFigureOut">
              <a:rPr lang="en-US" smtClean="0"/>
              <a:t>6/3/2017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308651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364AB-B4A2-4A58-9204-B4F01BA35603}" type="datetimeFigureOut">
              <a:rPr lang="en-US" smtClean="0"/>
              <a:t>6/3/2017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335622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364AB-B4A2-4A58-9204-B4F01BA35603}" type="datetimeFigureOut">
              <a:rPr lang="en-US" smtClean="0"/>
              <a:t>6/3/2017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46199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364AB-B4A2-4A58-9204-B4F01BA35603}" type="datetimeFigureOut">
              <a:rPr lang="en-US" smtClean="0"/>
              <a:t>6/3/2017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328976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364AB-B4A2-4A58-9204-B4F01BA35603}" type="datetimeFigureOut">
              <a:rPr lang="en-US" smtClean="0"/>
              <a:t>6/3/2017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26700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364AB-B4A2-4A58-9204-B4F01BA35603}" type="datetimeFigureOut">
              <a:rPr lang="en-US" smtClean="0"/>
              <a:t>6/3/2017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326592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364AB-B4A2-4A58-9204-B4F01BA35603}" type="datetimeFigureOut">
              <a:rPr lang="en-US" smtClean="0"/>
              <a:t>6/3/2017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B1E52-0EB8-4EDB-9D52-4FC946CB851B}" type="slidenum">
              <a:rPr lang="en-US" smtClean="0"/>
              <a:t>‹#›</a:t>
            </a:fld>
            <a:endParaRPr lang="en-US"/>
          </a:p>
        </p:txBody>
      </p:sp>
    </p:spTree>
    <p:extLst>
      <p:ext uri="{BB962C8B-B14F-4D97-AF65-F5344CB8AC3E}">
        <p14:creationId xmlns:p14="http://schemas.microsoft.com/office/powerpoint/2010/main" val="403090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364AB-B4A2-4A58-9204-B4F01BA35603}" type="datetimeFigureOut">
              <a:rPr lang="en-US" smtClean="0"/>
              <a:t>6/3/2017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B1E52-0EB8-4EDB-9D52-4FC946CB851B}" type="slidenum">
              <a:rPr lang="en-US" smtClean="0"/>
              <a:t>‹#›</a:t>
            </a:fld>
            <a:endParaRPr lang="en-US"/>
          </a:p>
        </p:txBody>
      </p:sp>
    </p:spTree>
    <p:extLst>
      <p:ext uri="{BB962C8B-B14F-4D97-AF65-F5344CB8AC3E}">
        <p14:creationId xmlns:p14="http://schemas.microsoft.com/office/powerpoint/2010/main" val="3830352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41s- Light the Fire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90s- Come Share the Lord</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249- Seek Ye First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Today</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5930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5423"/>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Should You Pray For?</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3"/>
            <a:ext cx="12192000" cy="5862577"/>
          </a:xfrm>
        </p:spPr>
        <p:txBody>
          <a:bodyPr>
            <a:normAutofit lnSpcReduction="10000"/>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“Ask &amp; it will be given to you, seek &amp; you shall find, knock &amp; the door shall be opened to you” (Matt. 7:7)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that God’s will be done on earth, not yours (Lk. 22:42)</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Know God’s will, walk to please Him, bear fruit in every good work, be strengthened by His power, &amp; thank God for salvation through Jesus Christ (Col. 1:9-13)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Wisdom to endure through trials (James 1:2-8)</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doubt- God will answer your every prayer according to His will!</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418466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5423"/>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3"/>
            <a:ext cx="12192000" cy="5862577"/>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Solomon asked for wisdom to judge God’s people, his request was granted, and God gave him so much more.</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have a grateful heart because of salvation in Christ</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have a humble heart that submits to do His will</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praise Him for giving us His word to guide us</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apply God’s wisdom to our lives so that we can endure through trials, save souls, &amp; strengthen the saints! </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15625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5423"/>
          </a:xfrm>
        </p:spPr>
        <p:txBody>
          <a:bodyPr>
            <a:no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Promised His Faithful Servants…</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3"/>
            <a:ext cx="12192000" cy="5862577"/>
          </a:xfrm>
        </p:spPr>
        <p:txBody>
          <a:bodyPr>
            <a:norm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do much more than we ask or think (Eph. 3:20)</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that Passes All Understanding (Ph. 4:6-7; Jas. 3:18)</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…Prosperity in the Ages to Come (Eph. 2:4-7; Mt. 6:20)</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…Power through the Resurrection (1 Pet. 1:3-8)</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…Glory &amp; Honor in Eternal Life (Rom. 2:7)</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Allow that to motivate you to seek His righteousness and kingdom first in your life (Matt. 6:33), not worldly things!</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95862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41s- Light the Fire</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90s- Come Share the Lord</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249- Seek Ye First</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Today</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3310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ask what i shall give y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031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180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Solomon’s Response to God (1 Kings 3:6)</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4"/>
            <a:ext cx="12192000" cy="5862576"/>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You have shown great lovingkindness to Your servant David my father, according as he walked before You in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truth and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righteousness and uprightness of heart toward You; and You have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reserved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for him this great lovingkindness, that You have given him a son to sit on his throne, as </a:t>
            </a:r>
            <a:r>
              <a:rPr lang="en-US" sz="4400" i="1" dirty="0">
                <a:solidFill>
                  <a:schemeClr val="bg1"/>
                </a:solidFill>
                <a:latin typeface="Tahoma" panose="020B0604030504040204" pitchFamily="34" charset="0"/>
                <a:ea typeface="Tahoma" panose="020B0604030504040204" pitchFamily="34" charset="0"/>
                <a:cs typeface="Tahoma" panose="020B0604030504040204" pitchFamily="34" charset="0"/>
              </a:rPr>
              <a:t>it is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this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a:solidFill>
                <a:schemeClr val="bg1"/>
              </a:solidFill>
            </a:endParaRPr>
          </a:p>
        </p:txBody>
      </p:sp>
    </p:spTree>
    <p:extLst>
      <p:ext uri="{BB962C8B-B14F-4D97-AF65-F5344CB8AC3E}">
        <p14:creationId xmlns:p14="http://schemas.microsoft.com/office/powerpoint/2010/main" val="94150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180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Solomon’s Response to God (1 Kgs. 3:7-9)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26275"/>
            <a:ext cx="12192000" cy="5931725"/>
          </a:xfrm>
        </p:spPr>
        <p:txBody>
          <a:bodyPr>
            <a:normAutofit/>
          </a:bodyPr>
          <a:lstStyle/>
          <a:p>
            <a:pPr marL="0" indent="0">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O </a:t>
            </a:r>
            <a:r>
              <a:rPr lang="en-US" sz="42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my God, You have made Your servant king in place of my father David, yet I am but a little child; I do not know how to go out or come in.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servant is in the midst of Your people which You have chosen, a great people who are too many to be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numbered or counted. So</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give Your servant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an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understanding heart to judge Your people to discern between good and evil. For who is able to judge this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great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people of Yours?”</a:t>
            </a:r>
          </a:p>
          <a:p>
            <a:pPr marL="0" indent="0">
              <a:buNone/>
            </a:pPr>
            <a:endParaRPr lang="en-US" sz="3600" dirty="0">
              <a:solidFill>
                <a:schemeClr val="bg1"/>
              </a:solidFill>
            </a:endParaRPr>
          </a:p>
        </p:txBody>
      </p:sp>
    </p:spTree>
    <p:extLst>
      <p:ext uri="{BB962C8B-B14F-4D97-AF65-F5344CB8AC3E}">
        <p14:creationId xmlns:p14="http://schemas.microsoft.com/office/powerpoint/2010/main" val="792660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180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Solomon’s Response to God (1 Kgs. 3:6-9)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4"/>
            <a:ext cx="12192000" cy="5862576"/>
          </a:xfrm>
        </p:spPr>
        <p:txBody>
          <a:bodyPr>
            <a:normAutofit/>
          </a:bodyPr>
          <a:lstStyle/>
          <a:p>
            <a:pPr marL="0" indent="0">
              <a:buNone/>
            </a:pP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Grateful</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God’s mercy to his father; for David’s faithful, just &amp; righteous conduct; &amp; be able to sit on his throne</a:t>
            </a:r>
          </a:p>
          <a:p>
            <a:pPr marL="0" indent="0">
              <a:buNone/>
            </a:pPr>
            <a:endParaRPr lang="en-US" sz="1000" dirty="0" smtClean="0">
              <a:solidFill>
                <a:schemeClr val="bg1"/>
              </a:solidFill>
            </a:endParaRPr>
          </a:p>
          <a:p>
            <a:pPr marL="0" indent="0">
              <a:buNone/>
            </a:pP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Humble</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makes his request as a servant twice admitting that he is young and inexperienced</a:t>
            </a:r>
          </a:p>
          <a:p>
            <a:pPr marL="0" indent="0">
              <a:buNone/>
            </a:pPr>
            <a:endParaRPr lang="en-US" sz="1400" dirty="0">
              <a:solidFill>
                <a:schemeClr val="bg1"/>
              </a:solidFill>
            </a:endParaRPr>
          </a:p>
          <a:p>
            <a:pPr marL="0" indent="0">
              <a:buNone/>
            </a:pP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Praises Him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recognizes that God has made Israel a great nation with many people</a:t>
            </a:r>
          </a:p>
          <a:p>
            <a:pPr marL="0" indent="0">
              <a:buNone/>
            </a:pPr>
            <a:endParaRPr lang="en-US" sz="1400" dirty="0" smtClean="0">
              <a:solidFill>
                <a:schemeClr val="bg1"/>
              </a:solidFill>
            </a:endParaRPr>
          </a:p>
          <a:p>
            <a:pPr marL="0" indent="0">
              <a:buNone/>
            </a:pP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Requests Wisdom-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wants it so that he can discern good from evil in order to judge God’s people</a:t>
            </a:r>
            <a:endPar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12375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180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Speaks to Solomon (1 Kgs. 3:10-12a)</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4"/>
            <a:ext cx="12192000" cy="5862576"/>
          </a:xfrm>
        </p:spPr>
        <p:txBody>
          <a:bodyPr>
            <a:normAutofit/>
          </a:bodyPr>
          <a:lstStyle/>
          <a:p>
            <a:pPr marL="0" indent="0">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was pleasing in the sight of the Lord that Solomon had asked this thing.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said to him, “Because you have asked this thing and have not asked for yourself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life, nor have asked riches for yourself, nor have you asked for the life of your enemies, but have asked for yourself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discernment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understand justice,</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I have done according to your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words… </a:t>
            </a:r>
            <a:endParaRPr lang="en-US" sz="42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69092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180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Speaks to Solomon (1 Kgs. 3:12b-14)</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4"/>
            <a:ext cx="12192000" cy="5862576"/>
          </a:xfrm>
        </p:spPr>
        <p:txBody>
          <a:bodyPr>
            <a:normAutofit/>
          </a:bodyPr>
          <a:lstStyle/>
          <a:p>
            <a:pPr marL="0" indent="0">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have given you a wise and discerning heart, so that there has been no one like you before you, nor shall one like you arise after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I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have also given you what you have not asked, both riches and honor, so that there will not be any among the kings like you all your days.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you walk in My ways, keeping My statutes and commandments, as your father David walked, then I will prolong your days.”</a:t>
            </a: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2762965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180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Speaks to Solomon (1 Kgs. 3:10-14)</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4"/>
            <a:ext cx="12192000" cy="5862576"/>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was pleased &amp; fulfilled His promise to give Solomon a wise and discerning heart (1 Kings 4:29-34; 10:6-7)</a:t>
            </a:r>
          </a:p>
          <a:p>
            <a:pPr marL="0" indent="0">
              <a:buNone/>
            </a:pPr>
            <a:endParaRPr lang="en-US" sz="1400" dirty="0" smtClean="0">
              <a:solidFill>
                <a:schemeClr val="bg1"/>
              </a:solidFill>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one would be more wise [He wrote 3,000 proverbs &amp; 1,005 songs- 1 Kings 4:32] except Jesus (Mt. 12:42)</a:t>
            </a:r>
          </a:p>
          <a:p>
            <a:pPr marL="0" indent="0">
              <a:buNone/>
            </a:pPr>
            <a:endParaRPr lang="en-US" sz="1400" dirty="0">
              <a:solidFill>
                <a:schemeClr val="bg1"/>
              </a:solidFill>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promised him riches and honor so that there would be no king like him all of his days (1 Kings 10:23)</a:t>
            </a:r>
          </a:p>
          <a:p>
            <a:pPr marL="0" indent="0">
              <a:buNone/>
            </a:pPr>
            <a:endParaRPr lang="en-US" sz="1400" dirty="0" smtClean="0">
              <a:solidFill>
                <a:schemeClr val="bg1"/>
              </a:solidFill>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would lengthen his days if he kept His commands but Solomon failed to meet that condition (1 Kgs 11:1ff)</a:t>
            </a:r>
            <a:endPar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193578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1802"/>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Do You Want God to Give You?</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 y="995424"/>
            <a:ext cx="12192000" cy="5862576"/>
          </a:xfrm>
        </p:spPr>
        <p:txBody>
          <a:bodyPr>
            <a:norm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Prosperity? (Can lead to ruin &amp; destruction- 1 Tim. 6:9-10)</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Popularity? (Fleeting, temporary, broad way- Matt. 7:13-14)</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Possessions? (It corrupts, thieves can steal it- Matt. 6:19)</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Power? (Be a servant if you want to be great- Mt. 20:25-27)</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Stardom? (Bad company, drugs, pride, gossip, no privacy)</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will it profit you if you get what you want and lose your soul in the end? (Matt. 16:26)</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136346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1341</Words>
  <Application>Microsoft Office PowerPoint</Application>
  <PresentationFormat>Widescreen</PresentationFormat>
  <Paragraphs>106</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Tahoma</vt:lpstr>
      <vt:lpstr>Office Theme</vt:lpstr>
      <vt:lpstr>Hymns for Worship at Woodmont</vt:lpstr>
      <vt:lpstr>PowerPoint Presentation</vt:lpstr>
      <vt:lpstr>Solomon’s Response to God (1 Kings 3:6)</vt:lpstr>
      <vt:lpstr>Solomon’s Response to God (1 Kgs. 3:7-9)</vt:lpstr>
      <vt:lpstr>Solomon’s Response to God (1 Kgs. 3:6-9)</vt:lpstr>
      <vt:lpstr>God Speaks to Solomon (1 Kgs. 3:10-12a)</vt:lpstr>
      <vt:lpstr>God Speaks to Solomon (1 Kgs. 3:12b-14)</vt:lpstr>
      <vt:lpstr>God Speaks to Solomon (1 Kgs. 3:10-14)</vt:lpstr>
      <vt:lpstr>What Do You Want God to Give You?</vt:lpstr>
      <vt:lpstr>What Should You Pray For?</vt:lpstr>
      <vt:lpstr>Conclusion</vt:lpstr>
      <vt:lpstr>God has Promised His Faithful Servants…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39</cp:revision>
  <cp:lastPrinted>2017-06-04T04:12:39Z</cp:lastPrinted>
  <dcterms:created xsi:type="dcterms:W3CDTF">2017-06-03T21:06:05Z</dcterms:created>
  <dcterms:modified xsi:type="dcterms:W3CDTF">2017-06-04T19:33:01Z</dcterms:modified>
</cp:coreProperties>
</file>