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8" r:id="rId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9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7EE7033-9657-4B6C-9D6F-DB08606B4C04}" type="datetimeFigureOut">
              <a:rPr lang="en-US" smtClean="0"/>
              <a:t>7/3/2017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E1640FB1-E0F4-44A8-9CA8-3B1D22EE9D58}" type="slidenum">
              <a:rPr lang="en-US" smtClean="0"/>
              <a:t>‹#›</a:t>
            </a:fld>
            <a:endParaRPr lang="en-US"/>
          </a:p>
        </p:txBody>
      </p:sp>
    </p:spTree>
    <p:extLst>
      <p:ext uri="{BB962C8B-B14F-4D97-AF65-F5344CB8AC3E}">
        <p14:creationId xmlns:p14="http://schemas.microsoft.com/office/powerpoint/2010/main" val="2097409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AAF7BEF3-5DE7-4582-8E77-686288018DDF}" type="datetimeFigureOut">
              <a:rPr lang="en-US" smtClean="0"/>
              <a:t>7/3/2017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1C800E72-1331-406F-BC87-2D9914B12674}" type="slidenum">
              <a:rPr lang="en-US" smtClean="0"/>
              <a:t>‹#›</a:t>
            </a:fld>
            <a:endParaRPr lang="en-US"/>
          </a:p>
        </p:txBody>
      </p:sp>
    </p:spTree>
    <p:extLst>
      <p:ext uri="{BB962C8B-B14F-4D97-AF65-F5344CB8AC3E}">
        <p14:creationId xmlns:p14="http://schemas.microsoft.com/office/powerpoint/2010/main" val="321858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human spirit desires to be free.  Free from oppression, dictators, and be able to do what you think is right.  America land of opportunity &amp; freedom, 241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time.  Why would you want to be free from sin?  Sin is fun!  The forbidden fruit of sin promises great pleasure at the beginning.  Eve When the woman saw that the tree was good for food, and that it was a delight to the eyes, and that the tree was desirable to make </a:t>
            </a:r>
            <a:r>
              <a:rPr lang="en-US" sz="1200" i="1" kern="1200" dirty="0" smtClean="0">
                <a:solidFill>
                  <a:schemeClr val="tx1"/>
                </a:solidFill>
                <a:effectLst/>
                <a:latin typeface="+mn-lt"/>
                <a:ea typeface="+mn-ea"/>
                <a:cs typeface="+mn-cs"/>
              </a:rPr>
              <a:t>one</a:t>
            </a:r>
            <a:r>
              <a:rPr lang="en-US" sz="1200" kern="1200" dirty="0" smtClean="0">
                <a:solidFill>
                  <a:schemeClr val="tx1"/>
                </a:solidFill>
                <a:effectLst/>
                <a:latin typeface="+mn-lt"/>
                <a:ea typeface="+mn-ea"/>
                <a:cs typeface="+mn-cs"/>
              </a:rPr>
              <a:t> wise, she took from its fruit and ate (Gen. 3:6).  The first time you contemplate &amp; fulfill the desires of that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drink of alcohol,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hit of an illegal drug, immodestly dressed woman, power of speed- competition of racing down the road with reckless abandon, revenge when you’ve been wronged, danger in sin which we need to realize if we’re going to go to heaven.</a:t>
            </a:r>
            <a:endParaRPr lang="en-US" dirty="0"/>
          </a:p>
        </p:txBody>
      </p:sp>
      <p:sp>
        <p:nvSpPr>
          <p:cNvPr id="4" name="Slide Number Placeholder 3"/>
          <p:cNvSpPr>
            <a:spLocks noGrp="1"/>
          </p:cNvSpPr>
          <p:nvPr>
            <p:ph type="sldNum" sz="quarter" idx="10"/>
          </p:nvPr>
        </p:nvSpPr>
        <p:spPr/>
        <p:txBody>
          <a:bodyPr/>
          <a:lstStyle/>
          <a:p>
            <a:fld id="{1C800E72-1331-406F-BC87-2D9914B12674}" type="slidenum">
              <a:rPr lang="en-US" smtClean="0"/>
              <a:t>1</a:t>
            </a:fld>
            <a:endParaRPr lang="en-US"/>
          </a:p>
        </p:txBody>
      </p:sp>
    </p:spTree>
    <p:extLst>
      <p:ext uri="{BB962C8B-B14F-4D97-AF65-F5344CB8AC3E}">
        <p14:creationId xmlns:p14="http://schemas.microsoft.com/office/powerpoint/2010/main" val="247268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BCFBC7-7BC7-4062-B059-EF6E34758EA8}"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86552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CFBC7-7BC7-4062-B059-EF6E34758EA8}"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162706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CFBC7-7BC7-4062-B059-EF6E34758EA8}"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376077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CFBC7-7BC7-4062-B059-EF6E34758EA8}"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44929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CFBC7-7BC7-4062-B059-EF6E34758EA8}"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184209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BCFBC7-7BC7-4062-B059-EF6E34758EA8}"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408272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CFBC7-7BC7-4062-B059-EF6E34758EA8}" type="datetimeFigureOut">
              <a:rPr lang="en-US" smtClean="0"/>
              <a:t>7/3/2017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143452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CFBC7-7BC7-4062-B059-EF6E34758EA8}" type="datetimeFigureOut">
              <a:rPr lang="en-US" smtClean="0"/>
              <a:t>7/3/2017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166893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CFBC7-7BC7-4062-B059-EF6E34758EA8}" type="datetimeFigureOut">
              <a:rPr lang="en-US" smtClean="0"/>
              <a:t>7/3/2017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112350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CFBC7-7BC7-4062-B059-EF6E34758EA8}"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202486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CFBC7-7BC7-4062-B059-EF6E34758EA8}"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2E02A-622D-424F-ACB2-7F008BEC5EA1}" type="slidenum">
              <a:rPr lang="en-US" smtClean="0"/>
              <a:t>‹#›</a:t>
            </a:fld>
            <a:endParaRPr lang="en-US"/>
          </a:p>
        </p:txBody>
      </p:sp>
    </p:spTree>
    <p:extLst>
      <p:ext uri="{BB962C8B-B14F-4D97-AF65-F5344CB8AC3E}">
        <p14:creationId xmlns:p14="http://schemas.microsoft.com/office/powerpoint/2010/main" val="411948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CFBC7-7BC7-4062-B059-EF6E34758EA8}" type="datetimeFigureOut">
              <a:rPr lang="en-US" smtClean="0"/>
              <a:t>7/3/2017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2E02A-622D-424F-ACB2-7F008BEC5EA1}" type="slidenum">
              <a:rPr lang="en-US" smtClean="0"/>
              <a:t>‹#›</a:t>
            </a:fld>
            <a:endParaRPr lang="en-US"/>
          </a:p>
        </p:txBody>
      </p:sp>
    </p:spTree>
    <p:extLst>
      <p:ext uri="{BB962C8B-B14F-4D97-AF65-F5344CB8AC3E}">
        <p14:creationId xmlns:p14="http://schemas.microsoft.com/office/powerpoint/2010/main" val="240105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Would You be Free from Sin?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lnSpcReduction="100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Deceitfulness (Heb. 3:13; Jn. 8:32; 2 Th. 2:10)</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Bondage (Jn. 8:33-36; Heb. 2:14-15; 2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2:26)</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Power (1 Cor. 15:56-57; Rom. 1:4; 7:21-24)</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Guilt (James 2:10; Rom. 3:19; 1 Pet. 3:21)</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Burden (Ps. 38:1ff; 55:12; Heb. 8:12-13)</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Wages (Rom. 6:23; Gal. 6:7-8)</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Power in the Precious Blood of the Lamb</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920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Are Free from Sin…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lnSpcReduction="100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the perfect law of liberty (Jas. 1:25)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serve God with a clear conscience (2 Tim. 1:3)</a:t>
            </a:r>
          </a:p>
          <a:p>
            <a:pPr marL="0" indent="0">
              <a:buNone/>
            </a:pPr>
            <a:endParaRPr lang="en-US" sz="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stand firm for freedom (Gal. 5:1)</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serve one another (Gal. 5:13)</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walk by the Spirit (Gal. 5:16)</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bear fruit for God (Gal. 5:22-23)</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wonderful power in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blood”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46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279</Words>
  <Application>Microsoft Office PowerPoint</Application>
  <PresentationFormat>Widescreen</PresentationFormat>
  <Paragraphs>30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Tahoma</vt:lpstr>
      <vt:lpstr>Office Theme</vt:lpstr>
      <vt:lpstr>Would You be Free from Sin?</vt:lpstr>
      <vt:lpstr>In Christ You Are Free from Sin…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13</cp:revision>
  <cp:lastPrinted>2017-07-03T19:52:12Z</cp:lastPrinted>
  <dcterms:created xsi:type="dcterms:W3CDTF">2017-07-02T19:32:33Z</dcterms:created>
  <dcterms:modified xsi:type="dcterms:W3CDTF">2017-07-04T06:06:34Z</dcterms:modified>
</cp:coreProperties>
</file>