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67" r:id="rId11"/>
    <p:sldId id="268" r:id="rId12"/>
    <p:sldId id="25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EE34E-F823-436B-8A6B-9A8871912ECC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E7C8F-0649-4344-A3F0-01606550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0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our daily Bible reading program we finished studying Ecclesiastes.  Solomon was faithful until he was old marrying foreign women, God raised up adversaries against him which included</a:t>
            </a:r>
            <a:r>
              <a:rPr lang="en-US" baseline="0" dirty="0" smtClean="0"/>
              <a:t> Jeroboam.  God promised to give Jeroboam 10 tribes and that his kingdom would endure if he was faithful (1 Kings 12).  </a:t>
            </a:r>
            <a:r>
              <a:rPr lang="en-US" baseline="0" dirty="0" err="1" smtClean="0"/>
              <a:t>Solomono’s</a:t>
            </a:r>
            <a:r>
              <a:rPr lang="en-US" baseline="0" dirty="0" smtClean="0"/>
              <a:t> son </a:t>
            </a:r>
            <a:r>
              <a:rPr lang="en-US" baseline="0" dirty="0" err="1" smtClean="0"/>
              <a:t>Rehoboam</a:t>
            </a:r>
            <a:r>
              <a:rPr lang="en-US" baseline="0" dirty="0" smtClean="0"/>
              <a:t> was unwise in taking the advice of his peers instead of his elders and Israel rebelled against him and only Judah &amp; Benjamin followed </a:t>
            </a:r>
            <a:r>
              <a:rPr lang="en-US" baseline="0" dirty="0" err="1" smtClean="0"/>
              <a:t>Rehoboam</a:t>
            </a:r>
            <a:r>
              <a:rPr lang="en-US" baseline="0" dirty="0" smtClean="0"/>
              <a:t>.  </a:t>
            </a:r>
            <a:r>
              <a:rPr lang="en-US" baseline="0" dirty="0" err="1" smtClean="0"/>
              <a:t>Rehoboam</a:t>
            </a:r>
            <a:r>
              <a:rPr lang="en-US" baseline="0" dirty="0" smtClean="0"/>
              <a:t> musters 180,000 soldiers to defeat Jeroboam and have his kingdom restored and </a:t>
            </a:r>
            <a:r>
              <a:rPr lang="en-US" baseline="0" smtClean="0"/>
              <a:t>God says no.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E7C8F-0649-4344-A3F0-01606550D0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12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1 Kings 12:25-33.  Jeroboam has an irrational fear that the</a:t>
            </a:r>
            <a:r>
              <a:rPr lang="en-US" baseline="0" dirty="0" smtClean="0"/>
              <a:t> people would go to Jerusalem and kill him rather than trust in God, obey His will, and his kingdom would be </a:t>
            </a:r>
            <a:r>
              <a:rPr lang="en-US" baseline="0" dirty="0" err="1" smtClean="0"/>
              <a:t>blessed.He</a:t>
            </a:r>
            <a:r>
              <a:rPr lang="en-US" baseline="0" dirty="0" smtClean="0"/>
              <a:t> wanted to make worship convenient for the people but it was </a:t>
            </a:r>
            <a:r>
              <a:rPr lang="en-US" baseline="0" dirty="0" err="1" smtClean="0"/>
              <a:t>self serving</a:t>
            </a:r>
            <a:r>
              <a:rPr lang="en-US" baseline="0" dirty="0" smtClean="0"/>
              <a:t> and sinful.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E7C8F-0649-4344-A3F0-01606550D0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80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Kings 13:33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E7C8F-0649-4344-A3F0-01606550D0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5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Lev. 23:34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E7C8F-0649-4344-A3F0-01606550D0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69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3233-F850-4CD9-87D6-7A95B231B997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0585-1087-40ED-94B2-429B2BAE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7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3233-F850-4CD9-87D6-7A95B231B997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0585-1087-40ED-94B2-429B2BAE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7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3233-F850-4CD9-87D6-7A95B231B997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0585-1087-40ED-94B2-429B2BAE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6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3233-F850-4CD9-87D6-7A95B231B997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0585-1087-40ED-94B2-429B2BAE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5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3233-F850-4CD9-87D6-7A95B231B997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0585-1087-40ED-94B2-429B2BAE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0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3233-F850-4CD9-87D6-7A95B231B997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0585-1087-40ED-94B2-429B2BAE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3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3233-F850-4CD9-87D6-7A95B231B997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0585-1087-40ED-94B2-429B2BAE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3233-F850-4CD9-87D6-7A95B231B997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0585-1087-40ED-94B2-429B2BAE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7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3233-F850-4CD9-87D6-7A95B231B997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0585-1087-40ED-94B2-429B2BAE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2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3233-F850-4CD9-87D6-7A95B231B997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0585-1087-40ED-94B2-429B2BAE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0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3233-F850-4CD9-87D6-7A95B231B997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0585-1087-40ED-94B2-429B2BAE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2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93233-F850-4CD9-87D6-7A95B231B997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0585-1087-40ED-94B2-429B2BAE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1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037408"/>
          </a:xfrm>
        </p:spPr>
        <p:txBody>
          <a:bodyPr>
            <a:normAutofit/>
          </a:bodyPr>
          <a:lstStyle/>
          <a:p>
            <a:endParaRPr lang="en-US" sz="44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7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Jeroboam’s Apostasy</a:t>
            </a:r>
            <a:endParaRPr lang="en-US" sz="17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0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557421"/>
              </p:ext>
            </p:extLst>
          </p:nvPr>
        </p:nvGraphicFramePr>
        <p:xfrm>
          <a:off x="0" y="-23152"/>
          <a:ext cx="12192000" cy="68831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304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Jeroboam’s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Kings 12)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22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God- No other gods before me (Ex. 20:3)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Made two golden calves (v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28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444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Jerusalem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Kgs 11:13,32,36)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 &amp; Bethel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29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407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Priests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Levites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Num. 1:50)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Chose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among everyone (v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31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</a:p>
                  </a:txBody>
                  <a:tcPr marL="68580" marR="68580" marT="0" marB="0"/>
                </a:tc>
              </a:tr>
              <a:tr h="1354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Feast of Tabernacles-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lang="en-US" sz="360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3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month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r>
                        <a:rPr lang="en-US" sz="360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day</a:t>
                      </a: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08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889650"/>
              </p:ext>
            </p:extLst>
          </p:nvPr>
        </p:nvGraphicFramePr>
        <p:xfrm>
          <a:off x="0" y="-23152"/>
          <a:ext cx="12192000" cy="68831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304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Jeroboam’s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Kings 12)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22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God- No other gods before me (Ex. 20:3)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Made two golden calves (v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28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444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Jerusalem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Kgs 11:13,32,36)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 &amp; Bethel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29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407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Priests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Levites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Num. 1:50)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Chose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among everyone (v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31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</a:p>
                  </a:txBody>
                  <a:tcPr marL="68580" marR="68580" marT="0" marB="0"/>
                </a:tc>
              </a:tr>
              <a:tr h="1354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Feast of Tabernacles-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lang="en-US" sz="360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3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month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r>
                        <a:rPr lang="en-US" sz="360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day</a:t>
                      </a: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lang="en-US" sz="360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month 15</a:t>
                      </a:r>
                      <a:r>
                        <a:rPr lang="en-US" sz="360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(v. 32)</a:t>
                      </a: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6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700294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2166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Catholic church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(Apostasy-</a:t>
                      </a:r>
                      <a:r>
                        <a:rPr lang="en-US" sz="32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Tim. 4:1-3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84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54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Head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104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91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 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2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23598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2166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Catholic church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(Apostasy-</a:t>
                      </a:r>
                      <a:r>
                        <a:rPr lang="en-US" sz="32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Tim. 4:1-3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84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Father- God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(Jn.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17:11)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54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Head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104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91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 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7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93464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2166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Catholic church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(Apostasy-</a:t>
                      </a:r>
                      <a:r>
                        <a:rPr lang="en-US" sz="32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Tim. 4:1-3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84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Father- God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(Jn.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17:11)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father- Pope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Thess. 2:3-4)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54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Head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104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91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 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9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69471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2166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Catholic church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(Apostasy-</a:t>
                      </a:r>
                      <a:r>
                        <a:rPr lang="en-US" sz="32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Tim. 4:1-3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84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Father- God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(Jn.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17:11)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father- Pope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Thess. 2:3-4)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54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Head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is Head over all-  church (Eph. 1:22)</a:t>
                      </a:r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104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91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 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8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246963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2166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Catholic church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(Apostasy-</a:t>
                      </a:r>
                      <a:r>
                        <a:rPr lang="en-US" sz="32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Tim. 4:1-3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84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Father- God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(Jn.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17:11)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father- Pope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Thess. 2:3-4)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54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Head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is Head over all-  church (Eph. 1:22)</a:t>
                      </a:r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Pope is the Head</a:t>
                      </a:r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104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91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 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78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87888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2166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Catholic church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(Apostasy-</a:t>
                      </a:r>
                      <a:r>
                        <a:rPr lang="en-US" sz="32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Tim. 4:1-3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84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Father- God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(Jn.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17:11)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father- Pope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Thess. 2:3-4)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54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Head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is Head over all-  church (Eph. 1:22)</a:t>
                      </a:r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Pope is the Head</a:t>
                      </a:r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104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</a:t>
                      </a:r>
                      <a:r>
                        <a:rPr lang="en-US" sz="320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forgives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(Mt. 9:6; Ax 4:12)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91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 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5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111814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2166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Catholic church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(Apostasy-</a:t>
                      </a:r>
                      <a:r>
                        <a:rPr lang="en-US" sz="32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Tim. 4:1-3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84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Father- God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(Jn.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17:11)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father- Pope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Thess. 2:3-4)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54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Head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is Head over all-  church (Eph. 1:22)</a:t>
                      </a:r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Pope is the Head</a:t>
                      </a:r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104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forgives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(Mt. 9:6; Ax 4:12)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Confess sins to priest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Tim. 2:5; 1 Pet. 2:9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91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 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42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976015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2166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Catholic church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(Apostasy-</a:t>
                      </a:r>
                      <a:r>
                        <a:rPr lang="en-US" sz="32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Tim. 4:1-3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84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Father- God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(Jn.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17:11)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father- Pope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Thess. 2:3-4)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54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Head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is Head over all-  church (Eph. 1:22)</a:t>
                      </a:r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Pope is the Head</a:t>
                      </a:r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104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forgives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(Mt. 9:6; Ax 4:12)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Confess sins to priest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Tim. 2:5; 1 Pet. 2:9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91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 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Church- Jerusalem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2:2-3; Mt. 16:18; Lk. 24:47; Ax 2:5, 47)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0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jeroboam's apostas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25"/>
            <a:ext cx="12192001" cy="7033127"/>
          </a:xfrm>
          <a:prstGeom prst="rect">
            <a:avLst/>
          </a:prstGeom>
          <a:noFill/>
          <a:effectLst>
            <a:reflection blurRad="520700" stA="34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7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042346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2166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Catholic church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(Apostasy-</a:t>
                      </a:r>
                      <a:r>
                        <a:rPr lang="en-US" sz="32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Tim. 4:1-3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84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Father- God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(Jn.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17:11)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father- Pope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Thess. 2:3-4)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54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Head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is Head over all-  church (Eph. 1:22)</a:t>
                      </a:r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Pope is the Head</a:t>
                      </a:r>
                      <a:endParaRPr lang="en-US" sz="3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104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forgives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(Mt. 9:6; Ax 4:12)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Confess sins to priest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Tim. 2:5; 1 Pet. 2:9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91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 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Church- Jerusalem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2:2-3; Mt. 16:18; Lk. 24:47; Ax 2:5, 47)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Rome (606 AD)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9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175619"/>
              </p:ext>
            </p:extLst>
          </p:nvPr>
        </p:nvGraphicFramePr>
        <p:xfrm>
          <a:off x="0" y="-23152"/>
          <a:ext cx="12192000" cy="68831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304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Jeroboam’s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Kings 12)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22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44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07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Priests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54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4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648627"/>
              </p:ext>
            </p:extLst>
          </p:nvPr>
        </p:nvGraphicFramePr>
        <p:xfrm>
          <a:off x="0" y="-23152"/>
          <a:ext cx="12192000" cy="68831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304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Jeroboam’s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Kings 12)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22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God- No other gods before me (Ex. 20:3)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44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07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Priests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54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80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884912"/>
              </p:ext>
            </p:extLst>
          </p:nvPr>
        </p:nvGraphicFramePr>
        <p:xfrm>
          <a:off x="0" y="-23152"/>
          <a:ext cx="12192000" cy="68831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304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Jeroboam’s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Kings 12)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22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God- No other gods before me (Ex. 20:3)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Made two golden calves (v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28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444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07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Priests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54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8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913613"/>
              </p:ext>
            </p:extLst>
          </p:nvPr>
        </p:nvGraphicFramePr>
        <p:xfrm>
          <a:off x="0" y="-23152"/>
          <a:ext cx="12192000" cy="68831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304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Jeroboam’s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Kings 12)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22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God- No other gods before me (Ex. 20:3)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Made two golden calves (v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28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444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Jerusalem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Kgs 11:13,32,36)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07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Priests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54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54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962363"/>
              </p:ext>
            </p:extLst>
          </p:nvPr>
        </p:nvGraphicFramePr>
        <p:xfrm>
          <a:off x="0" y="-23152"/>
          <a:ext cx="12192000" cy="68831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304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Jeroboam’s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Kings 12)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22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God- No other gods before me (Ex. 20:3)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Made two golden calves (v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28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444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Jerusalem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Kgs 11:13,32,36)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 &amp; Bethel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29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407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Priests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54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3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645361"/>
              </p:ext>
            </p:extLst>
          </p:nvPr>
        </p:nvGraphicFramePr>
        <p:xfrm>
          <a:off x="0" y="-23152"/>
          <a:ext cx="12192000" cy="68831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304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Jeroboam’s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Kings 12)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22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God- No other gods before me (Ex. 20:3)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Made two golden calves (v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28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444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Jerusalem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Kgs 11:13,32,36)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 &amp; Bethel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29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407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Priests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Levites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Num. 1:50)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54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9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514794"/>
              </p:ext>
            </p:extLst>
          </p:nvPr>
        </p:nvGraphicFramePr>
        <p:xfrm>
          <a:off x="0" y="-23152"/>
          <a:ext cx="12192000" cy="68831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26182"/>
                <a:gridCol w="4473955"/>
                <a:gridCol w="5391863"/>
              </a:tblGrid>
              <a:tr h="1304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Scriptures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Jeroboam’s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Kings 12)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22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God- No other gods before me (Ex. 20:3)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Made two golden calves (v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28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444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Jerusalem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Kgs 11:13,32,36)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 &amp; Bethel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29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407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Priests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Levites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Num. 1:50)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Chose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among everyone (v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31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</a:p>
                  </a:txBody>
                  <a:tcPr marL="68580" marR="68580" marT="0" marB="0"/>
                </a:tc>
              </a:tr>
              <a:tr h="1354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88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1061</Words>
  <Application>Microsoft Office PowerPoint</Application>
  <PresentationFormat>Widescreen</PresentationFormat>
  <Paragraphs>266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21</cp:revision>
  <dcterms:created xsi:type="dcterms:W3CDTF">2017-07-14T18:53:51Z</dcterms:created>
  <dcterms:modified xsi:type="dcterms:W3CDTF">2017-07-16T02:59:25Z</dcterms:modified>
</cp:coreProperties>
</file>