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62" r:id="rId2"/>
    <p:sldId id="256" r:id="rId3"/>
    <p:sldId id="257" r:id="rId4"/>
    <p:sldId id="258" r:id="rId5"/>
    <p:sldId id="260" r:id="rId6"/>
    <p:sldId id="261" r:id="rId7"/>
    <p:sldId id="263" r:id="rId8"/>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79" d="100"/>
          <a:sy n="79" d="100"/>
        </p:scale>
        <p:origin x="24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62958A8A-72FE-49C4-9305-BFB24AFCE6C3}" type="datetimeFigureOut">
              <a:rPr lang="en-US" smtClean="0"/>
              <a:t>8/20/2017</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62955009-3923-4050-98D9-97FCE5B71F0B}" type="slidenum">
              <a:rPr lang="en-US" smtClean="0"/>
              <a:t>‹#›</a:t>
            </a:fld>
            <a:endParaRPr lang="en-US"/>
          </a:p>
        </p:txBody>
      </p:sp>
    </p:spTree>
    <p:extLst>
      <p:ext uri="{BB962C8B-B14F-4D97-AF65-F5344CB8AC3E}">
        <p14:creationId xmlns:p14="http://schemas.microsoft.com/office/powerpoint/2010/main" val="3604858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2974"/>
          </a:xfrm>
          <a:prstGeom prst="rect">
            <a:avLst/>
          </a:prstGeom>
        </p:spPr>
        <p:txBody>
          <a:bodyPr vert="horz" lIns="91440" tIns="45720" rIns="91440" bIns="45720" rtlCol="0"/>
          <a:lstStyle>
            <a:lvl1pPr algn="r">
              <a:defRPr sz="1200"/>
            </a:lvl1pPr>
          </a:lstStyle>
          <a:p>
            <a:fld id="{1A6170AF-2EDB-41B9-9996-EB7ADBCE9DC5}" type="datetimeFigureOut">
              <a:rPr lang="en-US" smtClean="0"/>
              <a:t>8/20/2017</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44780"/>
            <a:ext cx="5661660" cy="35548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75141"/>
            <a:ext cx="3066733" cy="452973"/>
          </a:xfrm>
          <a:prstGeom prst="rect">
            <a:avLst/>
          </a:prstGeom>
        </p:spPr>
        <p:txBody>
          <a:bodyPr vert="horz" lIns="91440" tIns="45720" rIns="91440" bIns="45720" rtlCol="0" anchor="b"/>
          <a:lstStyle>
            <a:lvl1pPr algn="r">
              <a:defRPr sz="1200"/>
            </a:lvl1pPr>
          </a:lstStyle>
          <a:p>
            <a:fld id="{01B8B481-CE8E-40C8-8AB7-F374A13F7A3B}" type="slidenum">
              <a:rPr lang="en-US" smtClean="0"/>
              <a:t>‹#›</a:t>
            </a:fld>
            <a:endParaRPr lang="en-US"/>
          </a:p>
        </p:txBody>
      </p:sp>
    </p:spTree>
    <p:extLst>
      <p:ext uri="{BB962C8B-B14F-4D97-AF65-F5344CB8AC3E}">
        <p14:creationId xmlns:p14="http://schemas.microsoft.com/office/powerpoint/2010/main" val="3385298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Even</a:t>
            </a:r>
            <a:r>
              <a:rPr lang="en-US" sz="1200" b="0" i="0" kern="1200" baseline="0" dirty="0" smtClean="0">
                <a:solidFill>
                  <a:schemeClr val="tx1"/>
                </a:solidFill>
                <a:effectLst/>
                <a:latin typeface="+mn-lt"/>
                <a:ea typeface="+mn-ea"/>
                <a:cs typeface="+mn-cs"/>
              </a:rPr>
              <a:t> though she was blinded at the age of 6 months, she wrote about 9,000 hymns. </a:t>
            </a:r>
            <a:r>
              <a:rPr lang="en-US" sz="1200" b="0" i="0" kern="1200" dirty="0" smtClean="0">
                <a:solidFill>
                  <a:schemeClr val="tx1"/>
                </a:solidFill>
                <a:effectLst/>
                <a:latin typeface="+mn-lt"/>
                <a:ea typeface="+mn-ea"/>
                <a:cs typeface="+mn-cs"/>
              </a:rPr>
              <a:t>Her love of poetry began early—her first verse, written at age 8, echoed her lifelong refusal to feel sorry for herself: Oh, what a happy soul I am, although I cannot see! I am resolved that in this world Contented I will be. How many blessings I enjoy That other people don't, To weep and sigh because I'm blind I cannot, and I won't! JOY</a:t>
            </a:r>
            <a:r>
              <a:rPr lang="en-US" sz="1200" b="0" i="0" kern="1200" baseline="0" dirty="0" smtClean="0">
                <a:solidFill>
                  <a:schemeClr val="tx1"/>
                </a:solidFill>
                <a:effectLst/>
                <a:latin typeface="+mn-lt"/>
                <a:ea typeface="+mn-ea"/>
                <a:cs typeface="+mn-cs"/>
              </a:rPr>
              <a:t> reflected in all her songs!  </a:t>
            </a:r>
            <a:r>
              <a:rPr lang="en-US" sz="1200" b="0" i="0" kern="1200" dirty="0" smtClean="0">
                <a:solidFill>
                  <a:schemeClr val="tx1"/>
                </a:solidFill>
                <a:effectLst/>
                <a:latin typeface="+mn-lt"/>
                <a:ea typeface="+mn-ea"/>
                <a:cs typeface="+mn-cs"/>
              </a:rPr>
              <a:t>While she enjoyed her poetry, she zealously memorized the Bible. Memorizing five chapters a week, even as a child she could recite the Pentateuch, the Gospels, Proverbs, the Song of Solomon, and many psalms chapter and verse. </a:t>
            </a:r>
            <a:endParaRPr lang="en-US" dirty="0"/>
          </a:p>
        </p:txBody>
      </p:sp>
      <p:sp>
        <p:nvSpPr>
          <p:cNvPr id="4" name="Slide Number Placeholder 3"/>
          <p:cNvSpPr>
            <a:spLocks noGrp="1"/>
          </p:cNvSpPr>
          <p:nvPr>
            <p:ph type="sldNum" sz="quarter" idx="10"/>
          </p:nvPr>
        </p:nvSpPr>
        <p:spPr/>
        <p:txBody>
          <a:bodyPr/>
          <a:lstStyle/>
          <a:p>
            <a:fld id="{01B8B481-CE8E-40C8-8AB7-F374A13F7A3B}" type="slidenum">
              <a:rPr lang="en-US" smtClean="0"/>
              <a:t>1</a:t>
            </a:fld>
            <a:endParaRPr lang="en-US"/>
          </a:p>
        </p:txBody>
      </p:sp>
    </p:spTree>
    <p:extLst>
      <p:ext uri="{BB962C8B-B14F-4D97-AF65-F5344CB8AC3E}">
        <p14:creationId xmlns:p14="http://schemas.microsoft.com/office/powerpoint/2010/main" val="709185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Let us draw near with a true heart in full assurance of faith...and our bodies washed with pure water"</a:t>
            </a:r>
            <a:r>
              <a:rPr lang="en-US" sz="1200" kern="1200" dirty="0" smtClean="0">
                <a:solidFill>
                  <a:schemeClr val="tx1"/>
                </a:solidFill>
                <a:effectLst/>
                <a:latin typeface="+mn-lt"/>
                <a:ea typeface="+mn-ea"/>
                <a:cs typeface="+mn-cs"/>
              </a:rPr>
              <a:t> (Heb. 10.22) The text was written in 1873 by Fanny J. Crosby (1820-1915). The tune (Assurance) was composed by Phoebe Palmer Knapp, who was born in 1839, in New York City, NY. Daughter of a Methodist evangelist, she showed evidence of unusual musical talent as a child. Her mother, also was a </a:t>
            </a:r>
            <a:r>
              <a:rPr lang="en-US" sz="1200" kern="1200" dirty="0" err="1" smtClean="0">
                <a:solidFill>
                  <a:schemeClr val="tx1"/>
                </a:solidFill>
                <a:effectLst/>
                <a:latin typeface="+mn-lt"/>
                <a:ea typeface="+mn-ea"/>
                <a:cs typeface="+mn-cs"/>
              </a:rPr>
              <a:t>hymnwriter</a:t>
            </a:r>
            <a:r>
              <a:rPr lang="en-US" sz="1200" kern="1200" dirty="0" smtClean="0">
                <a:solidFill>
                  <a:schemeClr val="tx1"/>
                </a:solidFill>
                <a:effectLst/>
                <a:latin typeface="+mn-lt"/>
                <a:ea typeface="+mn-ea"/>
                <a:cs typeface="+mn-cs"/>
              </a:rPr>
              <a:t>. Mrs. Knapp, an amateur musician who enjoyed composing melodies, became close friends. 1873, Phoebe visited Crosby shared with her a tune that she had composed. Fanny often wrote texts on the spot if a melody said something to her, so Phoebe asked Fanny what this one said to her. Immediately Fanny smiled, rose to her feet, and replied, "Blessed assurance, Jesus is mine; Oh! what a foretaste of glory divine." Fanny continued to dictate the verses while Phoebe wrote them down, and shortly afterward the two women had the completed lyrics joined to the melody as we have them today.</a:t>
            </a:r>
          </a:p>
          <a:p>
            <a:pPr fontAlgn="base"/>
            <a:endParaRPr lang="en-US" dirty="0"/>
          </a:p>
        </p:txBody>
      </p:sp>
      <p:sp>
        <p:nvSpPr>
          <p:cNvPr id="4" name="Slide Number Placeholder 3"/>
          <p:cNvSpPr>
            <a:spLocks noGrp="1"/>
          </p:cNvSpPr>
          <p:nvPr>
            <p:ph type="sldNum" sz="quarter" idx="10"/>
          </p:nvPr>
        </p:nvSpPr>
        <p:spPr/>
        <p:txBody>
          <a:bodyPr/>
          <a:lstStyle/>
          <a:p>
            <a:fld id="{01B8B481-CE8E-40C8-8AB7-F374A13F7A3B}" type="slidenum">
              <a:rPr lang="en-US" smtClean="0"/>
              <a:t>2</a:t>
            </a:fld>
            <a:endParaRPr lang="en-US"/>
          </a:p>
        </p:txBody>
      </p:sp>
    </p:spTree>
    <p:extLst>
      <p:ext uri="{BB962C8B-B14F-4D97-AF65-F5344CB8AC3E}">
        <p14:creationId xmlns:p14="http://schemas.microsoft.com/office/powerpoint/2010/main" val="203872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"visions of rapture" aren't necessarily a direct, maybe even miraculous, experience at conversion, but rather can be thought of as a new way of seeing things as a result of the fact that we've now submitted ourselves to God:  Vision-</a:t>
            </a:r>
            <a:r>
              <a:rPr lang="en-US" sz="1200" i="1" kern="1200" dirty="0" smtClean="0">
                <a:solidFill>
                  <a:schemeClr val="tx1"/>
                </a:solidFill>
                <a:effectLst/>
                <a:latin typeface="+mn-lt"/>
                <a:ea typeface="+mn-ea"/>
                <a:cs typeface="+mn-cs"/>
              </a:rPr>
              <a:t> “the act or power of anticipating that which will or may come to be” </a:t>
            </a:r>
            <a:r>
              <a:rPr lang="en-US" sz="1200" kern="1200" dirty="0" smtClean="0">
                <a:solidFill>
                  <a:schemeClr val="tx1"/>
                </a:solidFill>
                <a:effectLst/>
                <a:latin typeface="+mn-lt"/>
                <a:ea typeface="+mn-ea"/>
                <a:cs typeface="+mn-cs"/>
              </a:rPr>
              <a:t>(dictionary.com) burst- “appear suddenly, become visible”</a:t>
            </a:r>
          </a:p>
          <a:p>
            <a:r>
              <a:rPr lang="en-US" sz="1200" kern="1200" dirty="0" smtClean="0">
                <a:solidFill>
                  <a:schemeClr val="tx1"/>
                </a:solidFill>
                <a:effectLst/>
                <a:latin typeface="+mn-lt"/>
                <a:ea typeface="+mn-ea"/>
                <a:cs typeface="+mn-cs"/>
              </a:rPr>
              <a:t>Rapture-</a:t>
            </a:r>
            <a:r>
              <a:rPr lang="en-US" sz="1200" i="1" kern="1200" dirty="0" smtClean="0">
                <a:solidFill>
                  <a:schemeClr val="tx1"/>
                </a:solidFill>
                <a:effectLst/>
                <a:latin typeface="+mn-lt"/>
                <a:ea typeface="+mn-ea"/>
                <a:cs typeface="+mn-cs"/>
              </a:rPr>
              <a:t> “ecstatic joy or delight, transporting of one person from one place to another, especially to heaven.”</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1B8B481-CE8E-40C8-8AB7-F374A13F7A3B}" type="slidenum">
              <a:rPr lang="en-US" smtClean="0"/>
              <a:t>4</a:t>
            </a:fld>
            <a:endParaRPr lang="en-US"/>
          </a:p>
        </p:txBody>
      </p:sp>
    </p:spTree>
    <p:extLst>
      <p:ext uri="{BB962C8B-B14F-4D97-AF65-F5344CB8AC3E}">
        <p14:creationId xmlns:p14="http://schemas.microsoft.com/office/powerpoint/2010/main" val="64459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Even</a:t>
            </a:r>
            <a:r>
              <a:rPr lang="en-US" sz="1200" b="0" i="0" kern="1200" baseline="0" dirty="0" smtClean="0">
                <a:solidFill>
                  <a:schemeClr val="tx1"/>
                </a:solidFill>
                <a:effectLst/>
                <a:latin typeface="+mn-lt"/>
                <a:ea typeface="+mn-ea"/>
                <a:cs typeface="+mn-cs"/>
              </a:rPr>
              <a:t> though she was blinded at the age of 6 months, she wrote about 9,000 hymns. </a:t>
            </a:r>
            <a:r>
              <a:rPr lang="en-US" sz="1200" b="0" i="0" kern="1200" dirty="0" smtClean="0">
                <a:solidFill>
                  <a:schemeClr val="tx1"/>
                </a:solidFill>
                <a:effectLst/>
                <a:latin typeface="+mn-lt"/>
                <a:ea typeface="+mn-ea"/>
                <a:cs typeface="+mn-cs"/>
              </a:rPr>
              <a:t>Her love of poetry began early—her first verse, written at age 8, echoed her lifelong refusal to feel sorry for herself: Oh, what a happy soul I am, although I cannot see! I am resolved that in this world Contented I will be. How many blessings I enjoy That other people don't, To weep and sigh because I'm blind I cannot, and I won't! JOY</a:t>
            </a:r>
            <a:r>
              <a:rPr lang="en-US" sz="1200" b="0" i="0" kern="1200" baseline="0" dirty="0" smtClean="0">
                <a:solidFill>
                  <a:schemeClr val="tx1"/>
                </a:solidFill>
                <a:effectLst/>
                <a:latin typeface="+mn-lt"/>
                <a:ea typeface="+mn-ea"/>
                <a:cs typeface="+mn-cs"/>
              </a:rPr>
              <a:t> reflected in all her songs!  </a:t>
            </a:r>
            <a:r>
              <a:rPr lang="en-US" sz="1200" b="0" i="0" kern="1200" dirty="0" smtClean="0">
                <a:solidFill>
                  <a:schemeClr val="tx1"/>
                </a:solidFill>
                <a:effectLst/>
                <a:latin typeface="+mn-lt"/>
                <a:ea typeface="+mn-ea"/>
                <a:cs typeface="+mn-cs"/>
              </a:rPr>
              <a:t>While she enjoyed her poetry, she zealously memorized the Bible. Memorizing five chapters a week, even as a child she could recite the Pentateuch, the Gospels, Proverbs, the Song of Solomon, and many psalms chapter and verse. </a:t>
            </a:r>
            <a:endParaRPr lang="en-US" dirty="0"/>
          </a:p>
        </p:txBody>
      </p:sp>
      <p:sp>
        <p:nvSpPr>
          <p:cNvPr id="4" name="Slide Number Placeholder 3"/>
          <p:cNvSpPr>
            <a:spLocks noGrp="1"/>
          </p:cNvSpPr>
          <p:nvPr>
            <p:ph type="sldNum" sz="quarter" idx="10"/>
          </p:nvPr>
        </p:nvSpPr>
        <p:spPr/>
        <p:txBody>
          <a:bodyPr/>
          <a:lstStyle/>
          <a:p>
            <a:fld id="{01B8B481-CE8E-40C8-8AB7-F374A13F7A3B}" type="slidenum">
              <a:rPr lang="en-US" smtClean="0"/>
              <a:t>7</a:t>
            </a:fld>
            <a:endParaRPr lang="en-US"/>
          </a:p>
        </p:txBody>
      </p:sp>
    </p:spTree>
    <p:extLst>
      <p:ext uri="{BB962C8B-B14F-4D97-AF65-F5344CB8AC3E}">
        <p14:creationId xmlns:p14="http://schemas.microsoft.com/office/powerpoint/2010/main" val="3273412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0A6AF3-AC3A-46DF-9E0C-9384CEB193F8}"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DD05E-E7DB-46CE-B77D-6F58706810CE}" type="slidenum">
              <a:rPr lang="en-US" smtClean="0"/>
              <a:t>‹#›</a:t>
            </a:fld>
            <a:endParaRPr lang="en-US"/>
          </a:p>
        </p:txBody>
      </p:sp>
    </p:spTree>
    <p:extLst>
      <p:ext uri="{BB962C8B-B14F-4D97-AF65-F5344CB8AC3E}">
        <p14:creationId xmlns:p14="http://schemas.microsoft.com/office/powerpoint/2010/main" val="3545522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0A6AF3-AC3A-46DF-9E0C-9384CEB193F8}"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DD05E-E7DB-46CE-B77D-6F58706810CE}" type="slidenum">
              <a:rPr lang="en-US" smtClean="0"/>
              <a:t>‹#›</a:t>
            </a:fld>
            <a:endParaRPr lang="en-US"/>
          </a:p>
        </p:txBody>
      </p:sp>
    </p:spTree>
    <p:extLst>
      <p:ext uri="{BB962C8B-B14F-4D97-AF65-F5344CB8AC3E}">
        <p14:creationId xmlns:p14="http://schemas.microsoft.com/office/powerpoint/2010/main" val="2837768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0A6AF3-AC3A-46DF-9E0C-9384CEB193F8}"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DD05E-E7DB-46CE-B77D-6F58706810CE}" type="slidenum">
              <a:rPr lang="en-US" smtClean="0"/>
              <a:t>‹#›</a:t>
            </a:fld>
            <a:endParaRPr lang="en-US"/>
          </a:p>
        </p:txBody>
      </p:sp>
    </p:spTree>
    <p:extLst>
      <p:ext uri="{BB962C8B-B14F-4D97-AF65-F5344CB8AC3E}">
        <p14:creationId xmlns:p14="http://schemas.microsoft.com/office/powerpoint/2010/main" val="3753447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0A6AF3-AC3A-46DF-9E0C-9384CEB193F8}"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DD05E-E7DB-46CE-B77D-6F58706810CE}" type="slidenum">
              <a:rPr lang="en-US" smtClean="0"/>
              <a:t>‹#›</a:t>
            </a:fld>
            <a:endParaRPr lang="en-US"/>
          </a:p>
        </p:txBody>
      </p:sp>
    </p:spTree>
    <p:extLst>
      <p:ext uri="{BB962C8B-B14F-4D97-AF65-F5344CB8AC3E}">
        <p14:creationId xmlns:p14="http://schemas.microsoft.com/office/powerpoint/2010/main" val="2993268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0A6AF3-AC3A-46DF-9E0C-9384CEB193F8}"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DD05E-E7DB-46CE-B77D-6F58706810CE}" type="slidenum">
              <a:rPr lang="en-US" smtClean="0"/>
              <a:t>‹#›</a:t>
            </a:fld>
            <a:endParaRPr lang="en-US"/>
          </a:p>
        </p:txBody>
      </p:sp>
    </p:spTree>
    <p:extLst>
      <p:ext uri="{BB962C8B-B14F-4D97-AF65-F5344CB8AC3E}">
        <p14:creationId xmlns:p14="http://schemas.microsoft.com/office/powerpoint/2010/main" val="1892615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0A6AF3-AC3A-46DF-9E0C-9384CEB193F8}" type="datetimeFigureOut">
              <a:rPr lang="en-US" smtClean="0"/>
              <a:t>8/20/2017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DD05E-E7DB-46CE-B77D-6F58706810CE}" type="slidenum">
              <a:rPr lang="en-US" smtClean="0"/>
              <a:t>‹#›</a:t>
            </a:fld>
            <a:endParaRPr lang="en-US"/>
          </a:p>
        </p:txBody>
      </p:sp>
    </p:spTree>
    <p:extLst>
      <p:ext uri="{BB962C8B-B14F-4D97-AF65-F5344CB8AC3E}">
        <p14:creationId xmlns:p14="http://schemas.microsoft.com/office/powerpoint/2010/main" val="30056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0A6AF3-AC3A-46DF-9E0C-9384CEB193F8}" type="datetimeFigureOut">
              <a:rPr lang="en-US" smtClean="0"/>
              <a:t>8/20/2017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2DD05E-E7DB-46CE-B77D-6F58706810CE}" type="slidenum">
              <a:rPr lang="en-US" smtClean="0"/>
              <a:t>‹#›</a:t>
            </a:fld>
            <a:endParaRPr lang="en-US"/>
          </a:p>
        </p:txBody>
      </p:sp>
    </p:spTree>
    <p:extLst>
      <p:ext uri="{BB962C8B-B14F-4D97-AF65-F5344CB8AC3E}">
        <p14:creationId xmlns:p14="http://schemas.microsoft.com/office/powerpoint/2010/main" val="3593009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0A6AF3-AC3A-46DF-9E0C-9384CEB193F8}" type="datetimeFigureOut">
              <a:rPr lang="en-US" smtClean="0"/>
              <a:t>8/20/2017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2DD05E-E7DB-46CE-B77D-6F58706810CE}" type="slidenum">
              <a:rPr lang="en-US" smtClean="0"/>
              <a:t>‹#›</a:t>
            </a:fld>
            <a:endParaRPr lang="en-US"/>
          </a:p>
        </p:txBody>
      </p:sp>
    </p:spTree>
    <p:extLst>
      <p:ext uri="{BB962C8B-B14F-4D97-AF65-F5344CB8AC3E}">
        <p14:creationId xmlns:p14="http://schemas.microsoft.com/office/powerpoint/2010/main" val="4247677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0A6AF3-AC3A-46DF-9E0C-9384CEB193F8}" type="datetimeFigureOut">
              <a:rPr lang="en-US" smtClean="0"/>
              <a:t>8/20/2017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2DD05E-E7DB-46CE-B77D-6F58706810CE}" type="slidenum">
              <a:rPr lang="en-US" smtClean="0"/>
              <a:t>‹#›</a:t>
            </a:fld>
            <a:endParaRPr lang="en-US"/>
          </a:p>
        </p:txBody>
      </p:sp>
    </p:spTree>
    <p:extLst>
      <p:ext uri="{BB962C8B-B14F-4D97-AF65-F5344CB8AC3E}">
        <p14:creationId xmlns:p14="http://schemas.microsoft.com/office/powerpoint/2010/main" val="486744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0A6AF3-AC3A-46DF-9E0C-9384CEB193F8}" type="datetimeFigureOut">
              <a:rPr lang="en-US" smtClean="0"/>
              <a:t>8/20/2017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DD05E-E7DB-46CE-B77D-6F58706810CE}" type="slidenum">
              <a:rPr lang="en-US" smtClean="0"/>
              <a:t>‹#›</a:t>
            </a:fld>
            <a:endParaRPr lang="en-US"/>
          </a:p>
        </p:txBody>
      </p:sp>
    </p:spTree>
    <p:extLst>
      <p:ext uri="{BB962C8B-B14F-4D97-AF65-F5344CB8AC3E}">
        <p14:creationId xmlns:p14="http://schemas.microsoft.com/office/powerpoint/2010/main" val="655126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0A6AF3-AC3A-46DF-9E0C-9384CEB193F8}" type="datetimeFigureOut">
              <a:rPr lang="en-US" smtClean="0"/>
              <a:t>8/20/2017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DD05E-E7DB-46CE-B77D-6F58706810CE}" type="slidenum">
              <a:rPr lang="en-US" smtClean="0"/>
              <a:t>‹#›</a:t>
            </a:fld>
            <a:endParaRPr lang="en-US"/>
          </a:p>
        </p:txBody>
      </p:sp>
    </p:spTree>
    <p:extLst>
      <p:ext uri="{BB962C8B-B14F-4D97-AF65-F5344CB8AC3E}">
        <p14:creationId xmlns:p14="http://schemas.microsoft.com/office/powerpoint/2010/main" val="2224681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0A6AF3-AC3A-46DF-9E0C-9384CEB193F8}" type="datetimeFigureOut">
              <a:rPr lang="en-US" smtClean="0"/>
              <a:t>8/20/2017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2DD05E-E7DB-46CE-B77D-6F58706810CE}" type="slidenum">
              <a:rPr lang="en-US" smtClean="0"/>
              <a:t>‹#›</a:t>
            </a:fld>
            <a:endParaRPr lang="en-US"/>
          </a:p>
        </p:txBody>
      </p:sp>
    </p:spTree>
    <p:extLst>
      <p:ext uri="{BB962C8B-B14F-4D97-AF65-F5344CB8AC3E}">
        <p14:creationId xmlns:p14="http://schemas.microsoft.com/office/powerpoint/2010/main" val="3994729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4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13s- You are the Song that I Sing</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633- How Long has it Been?</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87s- Come to the Table</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 Blessed Assurance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344- Who at my Door is Standing?</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574- The Glory-Land Way</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318581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http://www.oldchristianmusic.com/music-wma/james-and-deanna-kahler--blessed-assurance+fanny-crosby/james-and-deanna-kahler--blessed-assur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6909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41721"/>
          </a:xfrm>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Blessed Assurance by Fanny J. Crosby</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41722"/>
            <a:ext cx="12192000" cy="5816278"/>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Blessed assurance, Jesus is mine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 what a foretaste of glory divine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Heir of salvation, purchase of God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Born of His Spirit, washed in His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blood</a:t>
            </a:r>
          </a:p>
          <a:p>
            <a:pPr marL="0" indent="0">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can have blessed assurance of eternal life because Jesus tasted death for everyone having purchased our redemption and become heirs by being born again to a living hope through His resurrection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 2:9; 2 Pet. 1:3-4; Titus 2:14; 3:7; John 3:5; 1 Pet. 1:3-5, 22-25; Rev. 1:5; Acts 22:16)</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13082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41721"/>
          </a:xfrm>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Blessed Assurance by Fanny J. Crosby</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41722"/>
            <a:ext cx="12192000" cy="5816278"/>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Perfect submission, perfect delight,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Visions of rapture now burst on my sight;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Angels descending, bring from above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Echoes of mercy, whispers of love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joyfully anticipate being transported by angels to see Christ at His coming because of God’s love and mercy having submitted to do His will (Heb. 5:9; Eph. 2:4-5; Heb. 1:14; Lk. 16:22; Mt. 16:27; 25:31ff; 1 Thess. 4:13-18;       1 John 3:2)</a:t>
            </a:r>
          </a:p>
        </p:txBody>
      </p:sp>
    </p:spTree>
    <p:extLst>
      <p:ext uri="{BB962C8B-B14F-4D97-AF65-F5344CB8AC3E}">
        <p14:creationId xmlns:p14="http://schemas.microsoft.com/office/powerpoint/2010/main" val="3655746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41721"/>
          </a:xfrm>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Blessed Assurance by Fanny J. Crosby</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5" name="Content Placeholder 4"/>
          <p:cNvSpPr>
            <a:spLocks noGrp="1"/>
          </p:cNvSpPr>
          <p:nvPr>
            <p:ph idx="1"/>
          </p:nvPr>
        </p:nvSpPr>
        <p:spPr>
          <a:xfrm>
            <a:off x="0" y="1041722"/>
            <a:ext cx="12192000" cy="5816278"/>
          </a:xfrm>
        </p:spPr>
        <p:txBody>
          <a:bodyPr>
            <a:normAutofit fontScale="92500" lnSpcReduction="10000"/>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Perfect submission, all is at rest,</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 in my Savior am happy and blest,</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Watching and waiting, looking above,</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Filled with His goodness, lost in His love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submit to this assurance until the end (Heb. 3:14; 6:11).  </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promised rest in heaven (Matt. 11:28-29; Rev. 14:13). </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are watching &amp; waiting looking above (2 Pet. 3:10-14).  </a:t>
            </a:r>
          </a:p>
          <a:p>
            <a:pPr marL="0" indent="0">
              <a:buNone/>
            </a:pPr>
            <a:endParaRPr lang="en-US" sz="9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are filled with His goodness (Gal. 5:22).</a:t>
            </a:r>
          </a:p>
          <a:p>
            <a:pPr marL="0" indent="0">
              <a:buNone/>
            </a:pPr>
            <a:r>
              <a:rPr lang="en-US" sz="9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are lost [preoccupied] in His love (Rom. 8:35ff; Mt. 22:37). </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3757992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5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fade">
                                      <p:cBhvr>
                                        <p:cTn id="27" dur="500"/>
                                        <p:tgtEl>
                                          <p:spTgt spid="5">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10" end="10"/>
                                            </p:txEl>
                                          </p:spTgt>
                                        </p:tgtEl>
                                        <p:attrNameLst>
                                          <p:attrName>style.visibility</p:attrName>
                                        </p:attrNameLst>
                                      </p:cBhvr>
                                      <p:to>
                                        <p:strVal val="visible"/>
                                      </p:to>
                                    </p:set>
                                    <p:animEffect transition="in" filter="fade">
                                      <p:cBhvr>
                                        <p:cTn id="32"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41721"/>
          </a:xfrm>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Blessed Assurance by Fanny J. Crosby</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5" name="Content Placeholder 4"/>
          <p:cNvSpPr>
            <a:spLocks noGrp="1"/>
          </p:cNvSpPr>
          <p:nvPr>
            <p:ph idx="1"/>
          </p:nvPr>
        </p:nvSpPr>
        <p:spPr>
          <a:xfrm>
            <a:off x="0" y="1041722"/>
            <a:ext cx="12192000" cy="5816278"/>
          </a:xfrm>
        </p:spPr>
        <p:txBody>
          <a:bodyPr>
            <a:normAutofit/>
          </a:bodyPr>
          <a:lstStyle/>
          <a:p>
            <a:pPr marL="0" indent="0">
              <a:buNone/>
            </a:pP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Refrain: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This is my story, this is my song,</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Praising my Savior all the day long;</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This is my story, this is my song,</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Praising my Savior all the day long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should praise Him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everyday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for His blessed assurance (Psalm 145:1-3; Luke 24:50-53; Acts 2:47)</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4119695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4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838200" y="1825625"/>
            <a:ext cx="10515600" cy="4907684"/>
          </a:xfrm>
        </p:spPr>
        <p:txBody>
          <a:bodyPr>
            <a:normAutofit/>
          </a:bodyPr>
          <a:lstStyle/>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13s- You are the Song that I Sing</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633- How Long has it Been?</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87s- Come to the Table</a:t>
            </a:r>
            <a:endParaRPr lang="en-US" sz="4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4- Blessed Assurance</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344- Who at my Door is Standing?</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574- The Glory-Land Way</a:t>
            </a:r>
            <a:endParaRPr lang="en-US" sz="4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60472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407</TotalTime>
  <Words>726</Words>
  <Application>Microsoft Office PowerPoint</Application>
  <PresentationFormat>Widescreen</PresentationFormat>
  <Paragraphs>49</Paragraphs>
  <Slides>7</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Tahoma</vt:lpstr>
      <vt:lpstr>Office Theme</vt:lpstr>
      <vt:lpstr>Hymns for Worship at Woodmont</vt:lpstr>
      <vt:lpstr>PowerPoint Presentation</vt:lpstr>
      <vt:lpstr>Blessed Assurance by Fanny J. Crosby</vt:lpstr>
      <vt:lpstr>Blessed Assurance by Fanny J. Crosby</vt:lpstr>
      <vt:lpstr>Blessed Assurance by Fanny J. Crosby</vt:lpstr>
      <vt:lpstr>Blessed Assurance by Fanny J. Crosby</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16</cp:revision>
  <cp:lastPrinted>2017-08-20T21:05:43Z</cp:lastPrinted>
  <dcterms:created xsi:type="dcterms:W3CDTF">2017-08-20T19:25:12Z</dcterms:created>
  <dcterms:modified xsi:type="dcterms:W3CDTF">2017-08-21T02:12:59Z</dcterms:modified>
</cp:coreProperties>
</file>