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83" r:id="rId3"/>
    <p:sldId id="27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3" autoAdjust="0"/>
    <p:restoredTop sz="79872" autoAdjust="0"/>
  </p:normalViewPr>
  <p:slideViewPr>
    <p:cSldViewPr snapToGrid="0">
      <p:cViewPr varScale="1">
        <p:scale>
          <a:sx n="67" d="100"/>
          <a:sy n="67" d="100"/>
        </p:scale>
        <p:origin x="1452" y="-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0B1DD7-61D8-4409-A27A-6AB90BD18684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0CCAB5-46DD-450D-B6D8-3769A0A33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923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CDE91-C287-4533-83AF-A98A3CD00F5B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3E6B-34D0-4504-889E-2881B559B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912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CDE91-C287-4533-83AF-A98A3CD00F5B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3E6B-34D0-4504-889E-2881B559B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19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CDE91-C287-4533-83AF-A98A3CD00F5B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3E6B-34D0-4504-889E-2881B559B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83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CDE91-C287-4533-83AF-A98A3CD00F5B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3E6B-34D0-4504-889E-2881B559B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23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CDE91-C287-4533-83AF-A98A3CD00F5B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3E6B-34D0-4504-889E-2881B559B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6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CDE91-C287-4533-83AF-A98A3CD00F5B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3E6B-34D0-4504-889E-2881B559B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31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CDE91-C287-4533-83AF-A98A3CD00F5B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3E6B-34D0-4504-889E-2881B559B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34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CDE91-C287-4533-83AF-A98A3CD00F5B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3E6B-34D0-4504-889E-2881B559B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42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CDE91-C287-4533-83AF-A98A3CD00F5B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3E6B-34D0-4504-889E-2881B559B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99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CDE91-C287-4533-83AF-A98A3CD00F5B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3E6B-34D0-4504-889E-2881B559B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88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CDE91-C287-4533-83AF-A98A3CD00F5B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3E6B-34D0-4504-889E-2881B559B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81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CDE91-C287-4533-83AF-A98A3CD00F5B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03E6B-34D0-4504-889E-2881B559B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32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1"/>
            <a:ext cx="12192000" cy="1028701"/>
          </a:xfrm>
        </p:spPr>
        <p:txBody>
          <a:bodyPr>
            <a:noAutofit/>
          </a:bodyPr>
          <a:lstStyle/>
          <a:p>
            <a:r>
              <a:rPr lang="en-US" sz="88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Naaman</a:t>
            </a:r>
            <a:r>
              <a:rPr lang="en-US" sz="8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  Leper</a:t>
            </a:r>
            <a:endParaRPr lang="en-US" sz="8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7410" name="Picture 2" descr="http://gewatkins.net/wp-content/uploads/2014/07/08_Elisha_Naaman_1024-e143986307646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7600"/>
            <a:ext cx="11976100" cy="574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195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027885"/>
              </p:ext>
            </p:extLst>
          </p:nvPr>
        </p:nvGraphicFramePr>
        <p:xfrm>
          <a:off x="-3" y="0"/>
          <a:ext cx="12192002" cy="72008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57903"/>
                <a:gridCol w="6134099"/>
              </a:tblGrid>
              <a:tr h="7138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err="1">
                          <a:solidFill>
                            <a:srgbClr val="00B0F0"/>
                          </a:solidFill>
                          <a:effectLst/>
                        </a:rPr>
                        <a:t>Naaman</a:t>
                      </a:r>
                      <a:r>
                        <a:rPr lang="en-US" sz="4000" dirty="0">
                          <a:solidFill>
                            <a:srgbClr val="00B0F0"/>
                          </a:solidFill>
                          <a:effectLst/>
                        </a:rPr>
                        <a:t> the Leper (2 </a:t>
                      </a:r>
                      <a:r>
                        <a:rPr lang="en-US" sz="4000" dirty="0" smtClean="0">
                          <a:solidFill>
                            <a:srgbClr val="00B0F0"/>
                          </a:solidFill>
                          <a:effectLst/>
                        </a:rPr>
                        <a:t>Kgs </a:t>
                      </a:r>
                      <a:r>
                        <a:rPr lang="en-US" sz="4000" dirty="0">
                          <a:solidFill>
                            <a:srgbClr val="00B0F0"/>
                          </a:solidFill>
                          <a:effectLst/>
                        </a:rPr>
                        <a:t>5)</a:t>
                      </a:r>
                      <a:endParaRPr lang="en-US" sz="40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rgbClr val="FFFF00"/>
                          </a:solidFill>
                          <a:effectLst/>
                        </a:rPr>
                        <a:t>Lessons for Us Today</a:t>
                      </a:r>
                      <a:endParaRPr lang="en-US" sz="40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722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>
                          <a:effectLst/>
                        </a:rPr>
                        <a:t>Great man but had incurable disease (v. 1)</a:t>
                      </a:r>
                      <a:endParaRPr lang="en-US" sz="3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>
                          <a:effectLst/>
                        </a:rPr>
                        <a:t>We’re all guilty of committing sin (</a:t>
                      </a:r>
                      <a:r>
                        <a:rPr lang="en-US" sz="3500" dirty="0" smtClean="0">
                          <a:effectLst/>
                        </a:rPr>
                        <a:t>Romans </a:t>
                      </a:r>
                      <a:r>
                        <a:rPr lang="en-US" sz="3500" dirty="0">
                          <a:effectLst/>
                        </a:rPr>
                        <a:t>3:23)</a:t>
                      </a:r>
                      <a:endParaRPr lang="en-US" sz="3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722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>
                          <a:effectLst/>
                        </a:rPr>
                        <a:t>God’s Prophet has the only cure  (v. 3)</a:t>
                      </a:r>
                      <a:endParaRPr lang="en-US" sz="3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>
                          <a:effectLst/>
                        </a:rPr>
                        <a:t>Jesus is the Great </a:t>
                      </a:r>
                      <a:r>
                        <a:rPr lang="en-US" sz="3500" dirty="0" smtClean="0">
                          <a:effectLst/>
                        </a:rPr>
                        <a:t>Physician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dirty="0" smtClean="0">
                          <a:effectLst/>
                        </a:rPr>
                        <a:t>  (1 Peter 2:24)</a:t>
                      </a:r>
                      <a:endParaRPr lang="en-US" sz="3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722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>
                          <a:effectLst/>
                        </a:rPr>
                        <a:t>God loves even His enemies </a:t>
                      </a:r>
                      <a:endParaRPr lang="en-US" sz="35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</a:rPr>
                        <a:t>(Luke </a:t>
                      </a:r>
                      <a:r>
                        <a:rPr lang="en-US" sz="3500" dirty="0">
                          <a:effectLst/>
                        </a:rPr>
                        <a:t>4:25-29)</a:t>
                      </a:r>
                      <a:endParaRPr lang="en-US" sz="3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>
                          <a:effectLst/>
                        </a:rPr>
                        <a:t>Jesus loved His enemies &amp; died for all (Heb. 2:9)</a:t>
                      </a:r>
                      <a:endParaRPr lang="en-US" sz="3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704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>
                          <a:effectLst/>
                        </a:rPr>
                        <a:t>Servants help him to seek the cure and receive the message [Israelite girl, </a:t>
                      </a:r>
                      <a:r>
                        <a:rPr lang="en-US" sz="3500" dirty="0" smtClean="0">
                          <a:effectLst/>
                        </a:rPr>
                        <a:t>Elisha’s servant, </a:t>
                      </a:r>
                      <a:r>
                        <a:rPr lang="en-US" sz="3500" dirty="0" err="1" smtClean="0">
                          <a:effectLst/>
                        </a:rPr>
                        <a:t>Naaman’s</a:t>
                      </a:r>
                      <a:r>
                        <a:rPr lang="en-US" sz="3500" dirty="0" smtClean="0">
                          <a:effectLst/>
                        </a:rPr>
                        <a:t> </a:t>
                      </a:r>
                      <a:r>
                        <a:rPr lang="en-US" sz="3500" smtClean="0">
                          <a:effectLst/>
                        </a:rPr>
                        <a:t>servants](</a:t>
                      </a:r>
                      <a:r>
                        <a:rPr lang="en-US" sz="3500" dirty="0">
                          <a:effectLst/>
                        </a:rPr>
                        <a:t>v. 2, 10, 13) </a:t>
                      </a:r>
                      <a:endParaRPr lang="en-US" sz="3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</a:rPr>
                        <a:t>Tell </a:t>
                      </a:r>
                      <a:r>
                        <a:rPr lang="en-US" sz="3500" dirty="0">
                          <a:effectLst/>
                        </a:rPr>
                        <a:t>others about Jesus </a:t>
                      </a:r>
                      <a:endParaRPr lang="en-US" sz="35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 smtClean="0">
                          <a:effectLst/>
                        </a:rPr>
                        <a:t>[</a:t>
                      </a:r>
                      <a:r>
                        <a:rPr lang="en-US" sz="3500" dirty="0">
                          <a:effectLst/>
                        </a:rPr>
                        <a:t>no matter how young or old] (</a:t>
                      </a:r>
                      <a:r>
                        <a:rPr lang="en-US" sz="3500" dirty="0" smtClean="0">
                          <a:effectLst/>
                        </a:rPr>
                        <a:t>Matt</a:t>
                      </a:r>
                      <a:r>
                        <a:rPr lang="en-US" sz="3500" dirty="0">
                          <a:effectLst/>
                        </a:rPr>
                        <a:t>. 19:14; 2 Tim. 2:24-26)</a:t>
                      </a:r>
                      <a:endParaRPr lang="en-US" sz="3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52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436018"/>
              </p:ext>
            </p:extLst>
          </p:nvPr>
        </p:nvGraphicFramePr>
        <p:xfrm>
          <a:off x="-3" y="0"/>
          <a:ext cx="12192002" cy="685800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8801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err="1">
                          <a:solidFill>
                            <a:srgbClr val="00B0F0"/>
                          </a:solidFill>
                          <a:effectLst/>
                        </a:rPr>
                        <a:t>Naaman</a:t>
                      </a:r>
                      <a:r>
                        <a:rPr lang="en-US" sz="4000" dirty="0">
                          <a:solidFill>
                            <a:srgbClr val="00B0F0"/>
                          </a:solidFill>
                          <a:effectLst/>
                        </a:rPr>
                        <a:t> the Leper (2 </a:t>
                      </a:r>
                      <a:r>
                        <a:rPr lang="en-US" sz="4000" dirty="0" smtClean="0">
                          <a:solidFill>
                            <a:srgbClr val="00B0F0"/>
                          </a:solidFill>
                          <a:effectLst/>
                        </a:rPr>
                        <a:t>Kgs </a:t>
                      </a:r>
                      <a:r>
                        <a:rPr lang="en-US" sz="4000" dirty="0">
                          <a:solidFill>
                            <a:srgbClr val="00B0F0"/>
                          </a:solidFill>
                          <a:effectLst/>
                        </a:rPr>
                        <a:t>5)</a:t>
                      </a:r>
                      <a:endParaRPr lang="en-US" sz="40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solidFill>
                            <a:srgbClr val="FFFF00"/>
                          </a:solidFill>
                          <a:effectLst/>
                        </a:rPr>
                        <a:t>Lesson </a:t>
                      </a:r>
                      <a:r>
                        <a:rPr lang="en-US" sz="4000" dirty="0">
                          <a:solidFill>
                            <a:srgbClr val="FFFF00"/>
                          </a:solidFill>
                          <a:effectLst/>
                        </a:rPr>
                        <a:t>for Us Today</a:t>
                      </a:r>
                      <a:endParaRPr lang="en-US" sz="40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861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The message </a:t>
                      </a:r>
                      <a:r>
                        <a:rPr lang="en-US" sz="3600" dirty="0" smtClean="0">
                          <a:effectLst/>
                        </a:rPr>
                        <a:t>is</a:t>
                      </a:r>
                      <a:r>
                        <a:rPr lang="en-US" sz="3600" baseline="0" dirty="0" smtClean="0">
                          <a:effectLst/>
                        </a:rPr>
                        <a:t> simple to </a:t>
                      </a:r>
                      <a:r>
                        <a:rPr lang="en-US" sz="3600" dirty="0" smtClean="0">
                          <a:effectLst/>
                        </a:rPr>
                        <a:t>obey-              dip </a:t>
                      </a:r>
                      <a:r>
                        <a:rPr lang="en-US" sz="3600" dirty="0">
                          <a:effectLst/>
                        </a:rPr>
                        <a:t>yourself in the Jordan </a:t>
                      </a:r>
                      <a:r>
                        <a:rPr lang="en-US" sz="3600" dirty="0" smtClean="0">
                          <a:effectLst/>
                        </a:rPr>
                        <a:t>7X </a:t>
                      </a:r>
                      <a:r>
                        <a:rPr lang="en-US" sz="3600" dirty="0">
                          <a:effectLst/>
                        </a:rPr>
                        <a:t>and you will be cleansed (v. 10)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Obey Jesus including being baptized in water </a:t>
                      </a:r>
                      <a:endParaRPr lang="en-US" sz="36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</a:rPr>
                        <a:t>(</a:t>
                      </a:r>
                      <a:r>
                        <a:rPr lang="en-US" sz="3600" dirty="0">
                          <a:effectLst/>
                        </a:rPr>
                        <a:t>Heb. 5:9; Acts 8:38; 1 </a:t>
                      </a:r>
                      <a:r>
                        <a:rPr lang="en-US" sz="3600" dirty="0" smtClean="0">
                          <a:effectLst/>
                        </a:rPr>
                        <a:t>Pt. </a:t>
                      </a:r>
                      <a:r>
                        <a:rPr lang="en-US" sz="3600" dirty="0">
                          <a:effectLst/>
                        </a:rPr>
                        <a:t>3:21)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958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He was furious [expected something amazing and a better place to wash] (v. 11-12)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God’s ways and thoughts are much higher than </a:t>
                      </a:r>
                      <a:r>
                        <a:rPr lang="en-US" sz="3600" dirty="0" smtClean="0">
                          <a:effectLst/>
                        </a:rPr>
                        <a:t>man’s     </a:t>
                      </a:r>
                      <a:r>
                        <a:rPr lang="en-US" sz="3600" dirty="0">
                          <a:effectLst/>
                        </a:rPr>
                        <a:t>(Isaiah 55:8-9) 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958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When he obeyed, he was cleansed (v. 14)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When we obey, we are forgiven of all our sins </a:t>
                      </a:r>
                      <a:endParaRPr lang="en-US" sz="36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</a:rPr>
                        <a:t>(</a:t>
                      </a:r>
                      <a:r>
                        <a:rPr lang="en-US" sz="3600" dirty="0">
                          <a:effectLst/>
                        </a:rPr>
                        <a:t>Rom. 6:16-18; 1 Cor. 6:9-11)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110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250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12</cp:revision>
  <dcterms:created xsi:type="dcterms:W3CDTF">2017-08-06T19:29:36Z</dcterms:created>
  <dcterms:modified xsi:type="dcterms:W3CDTF">2017-08-07T15:49:10Z</dcterms:modified>
</cp:coreProperties>
</file>