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2" r:id="rId2"/>
    <p:sldId id="261" r:id="rId3"/>
    <p:sldId id="257" r:id="rId4"/>
    <p:sldId id="258" r:id="rId5"/>
    <p:sldId id="259" r:id="rId6"/>
    <p:sldId id="260" r:id="rId7"/>
    <p:sldId id="263" r:id="rId8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29BEB-60BD-4A91-AF0F-5BC0F44231A7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C2E4A-7E27-4E42-B542-3F66EA323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24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8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6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1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6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7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4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0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0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1296-387A-4CAF-98DA-11174893FBD6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D9E2-22BE-4326-AE11-E14BD3B3D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8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335- Live for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235- Immortally Arrayed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178- True Worship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302- Blest be the Tie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540- Come unto Me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lest be the t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6" y="0"/>
            <a:ext cx="121944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9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298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Blest be the Tie by John Fawcett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990"/>
            <a:ext cx="12192000" cy="5795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Blest be the tie that binds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hearts in Christian love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fellowship of kindred minds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like to that above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 Father, Son, and Holy Spirit are united in love, we are bound together in love for one another.    (John 13:34-35; 17:21-23; Col. 2:2; 1 Jn. 4:7-11, 20)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3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298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Blest be the Tie by John Fawcett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990"/>
            <a:ext cx="12192000" cy="5795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our Father’s throne,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pour our ardent prayers;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fears, our hopes, our aims are one,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comforts, and our cares.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are blessed as His children to be able to go boldly to God’s throne of grace together for help in time of need and can intercede for our brethren.                           (Heb. 4:14-16; 1 Pet. 5:7; Eph. 6:18-20; Col. 3:1-4)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05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298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Blest be the Tie by John Fawcett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990"/>
            <a:ext cx="12192000" cy="5795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share our mutual woes,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mutual burdens bear;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often for each other flows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sympathizing tear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members of Christ’s body, we suffer through Satan’s snares which we share, but we can help bear one another’s burdens.                                            (1 Pet. 5:8-11; 1 Cor. 12:26; Rom. 12:15; Gal. 6:2)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6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298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Blest be the Tie by John Fawcett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990"/>
            <a:ext cx="12192000" cy="5795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we asunder part,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gives us inward pain;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we shall still be joined in heart,</a:t>
            </a:r>
            <a:b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hope to meet again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we part ways with brethren who move away or die, it grieves our heart (Acts 20:36-38). 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we have the hope of seeing them again in heaven with all the saints (1 Thess. 4:13-18).  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335- Live for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235- Immortally Arrayed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178- True Worship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302- Blest be the Tie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540- Come unto Me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3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98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Blest be the Tie by John Fawcett</vt:lpstr>
      <vt:lpstr>Blest be the Tie by John Fawcett</vt:lpstr>
      <vt:lpstr>Blest be the Tie by John Fawcett</vt:lpstr>
      <vt:lpstr>Blest be the Tie by John Fawcett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12</cp:revision>
  <cp:lastPrinted>2017-09-24T20:31:00Z</cp:lastPrinted>
  <dcterms:created xsi:type="dcterms:W3CDTF">2017-09-24T19:38:57Z</dcterms:created>
  <dcterms:modified xsi:type="dcterms:W3CDTF">2017-09-24T22:55:06Z</dcterms:modified>
</cp:coreProperties>
</file>