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4072F-E7E8-46C0-839A-26477341CDA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8EE23-33F7-4AB6-83DE-D4605D19A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74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E3D5-3619-469C-8457-534B25422B5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1DE6-204A-4EF8-8470-60B25E8B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5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E3D5-3619-469C-8457-534B25422B5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1DE6-204A-4EF8-8470-60B25E8B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E3D5-3619-469C-8457-534B25422B5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1DE6-204A-4EF8-8470-60B25E8B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E3D5-3619-469C-8457-534B25422B5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1DE6-204A-4EF8-8470-60B25E8B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4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E3D5-3619-469C-8457-534B25422B5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1DE6-204A-4EF8-8470-60B25E8B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2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E3D5-3619-469C-8457-534B25422B5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1DE6-204A-4EF8-8470-60B25E8B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7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E3D5-3619-469C-8457-534B25422B5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1DE6-204A-4EF8-8470-60B25E8B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2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E3D5-3619-469C-8457-534B25422B5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1DE6-204A-4EF8-8470-60B25E8B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8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E3D5-3619-469C-8457-534B25422B5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1DE6-204A-4EF8-8470-60B25E8B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2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E3D5-3619-469C-8457-534B25422B5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1DE6-204A-4EF8-8470-60B25E8B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5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E3D5-3619-469C-8457-534B25422B5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1DE6-204A-4EF8-8470-60B25E8B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10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E3D5-3619-469C-8457-534B25422B5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91DE6-204A-4EF8-8470-60B25E8B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800" dirty="0" smtClean="0">
                <a:solidFill>
                  <a:srgbClr val="FFFF00"/>
                </a:solidFill>
              </a:rPr>
              <a:t>Hymns for Worship at </a:t>
            </a:r>
            <a:r>
              <a:rPr lang="en-US" sz="5800" dirty="0" err="1" smtClean="0">
                <a:solidFill>
                  <a:srgbClr val="FFFF00"/>
                </a:solidFill>
              </a:rPr>
              <a:t>Woodmont</a:t>
            </a:r>
            <a:endParaRPr lang="en-US" sz="5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60s- Heavenly Love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28s- For You Have Promised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85s- Communion Prayer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146- Have Thine Own Way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317- All Things are Ready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29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ave thine own way Lord lyr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5"/>
            <a:ext cx="12191999" cy="6850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64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9594"/>
          </a:xfrm>
        </p:spPr>
        <p:txBody>
          <a:bodyPr>
            <a:normAutofit/>
          </a:bodyPr>
          <a:lstStyle/>
          <a:p>
            <a:pPr algn="ctr"/>
            <a:r>
              <a:rPr lang="en-US" sz="5200" dirty="0" smtClean="0">
                <a:solidFill>
                  <a:srgbClr val="FFFF00"/>
                </a:solidFill>
              </a:rPr>
              <a:t>Have Thine Own Way by Adelaide A. Pollard</a:t>
            </a:r>
            <a:endParaRPr lang="en-US" sz="5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8572"/>
            <a:ext cx="12192000" cy="5839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Have Thine own way </a:t>
            </a:r>
            <a:r>
              <a:rPr lang="en-US" sz="4000" dirty="0" smtClean="0">
                <a:solidFill>
                  <a:schemeClr val="bg1"/>
                </a:solidFill>
              </a:rPr>
              <a:t>Lord have </a:t>
            </a:r>
            <a:r>
              <a:rPr lang="en-US" sz="4000" dirty="0">
                <a:solidFill>
                  <a:schemeClr val="bg1"/>
                </a:solidFill>
              </a:rPr>
              <a:t>Thine own way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Thou art the potter I am the clay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Mold me and make me after Thy will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While I am waiting yielded and </a:t>
            </a:r>
            <a:r>
              <a:rPr lang="en-US" sz="4000" dirty="0" smtClean="0">
                <a:solidFill>
                  <a:schemeClr val="bg1"/>
                </a:solidFill>
              </a:rPr>
              <a:t>still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God’s in control- He’s the Potter, we’re the clay (Ro. 9:21).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Allow yourself to be molded after His will (Jer. 18:3-6).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Yield your body to serve righteousness (Rom. 6:16-17).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47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9594"/>
          </a:xfrm>
        </p:spPr>
        <p:txBody>
          <a:bodyPr>
            <a:normAutofit/>
          </a:bodyPr>
          <a:lstStyle/>
          <a:p>
            <a:pPr algn="ctr"/>
            <a:r>
              <a:rPr lang="en-US" sz="5200" dirty="0" smtClean="0">
                <a:solidFill>
                  <a:srgbClr val="FFFF00"/>
                </a:solidFill>
              </a:rPr>
              <a:t>Have Thine Own Way by Adelaide A. Pollard</a:t>
            </a:r>
            <a:endParaRPr lang="en-US" sz="5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9596"/>
            <a:ext cx="12192000" cy="5758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Have Thine own way </a:t>
            </a:r>
            <a:r>
              <a:rPr lang="en-US" sz="4000" dirty="0" smtClean="0">
                <a:solidFill>
                  <a:schemeClr val="bg1"/>
                </a:solidFill>
              </a:rPr>
              <a:t>Lord have </a:t>
            </a:r>
            <a:r>
              <a:rPr lang="en-US" sz="4000" dirty="0">
                <a:solidFill>
                  <a:schemeClr val="bg1"/>
                </a:solidFill>
              </a:rPr>
              <a:t>Thine own way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Search me and try me Master today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Whiter than snow Lord wash me just now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As in Thy presence humbly I </a:t>
            </a:r>
            <a:r>
              <a:rPr lang="en-US" sz="4000" dirty="0" smtClean="0">
                <a:solidFill>
                  <a:schemeClr val="bg1"/>
                </a:solidFill>
              </a:rPr>
              <a:t>bow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Ask God to search your heart (Ps. 139:13-14; I Chr. 28:9).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Seek out God’s will to be forgiven of your sins.                       (Isaiah 1:18; Ps. 51:7; Acts 22:16; Jas. 1:22-25)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We must completely submit to His will (Lk. 14:25-33).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74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9594"/>
          </a:xfrm>
        </p:spPr>
        <p:txBody>
          <a:bodyPr>
            <a:normAutofit/>
          </a:bodyPr>
          <a:lstStyle/>
          <a:p>
            <a:pPr algn="ctr"/>
            <a:r>
              <a:rPr lang="en-US" sz="5200" dirty="0" smtClean="0">
                <a:solidFill>
                  <a:srgbClr val="FFFF00"/>
                </a:solidFill>
              </a:rPr>
              <a:t>Have Thine Own Way by Adelaide A. Pollard</a:t>
            </a:r>
            <a:endParaRPr lang="en-US" sz="5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8572"/>
            <a:ext cx="12192000" cy="5839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Have </a:t>
            </a:r>
            <a:r>
              <a:rPr lang="en-US" sz="4000" dirty="0">
                <a:solidFill>
                  <a:schemeClr val="bg1"/>
                </a:solidFill>
              </a:rPr>
              <a:t>Thine own way, Lord, Have Thine own way! </a:t>
            </a:r>
            <a:endParaRPr lang="en-US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Wounded </a:t>
            </a:r>
            <a:r>
              <a:rPr lang="en-US" sz="4000" dirty="0">
                <a:solidFill>
                  <a:schemeClr val="bg1"/>
                </a:solidFill>
              </a:rPr>
              <a:t>and weary, Help me, I pray!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Power, all power, Surely is Thine! </a:t>
            </a:r>
            <a:endParaRPr lang="en-US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Touch </a:t>
            </a:r>
            <a:r>
              <a:rPr lang="en-US" sz="4000" dirty="0">
                <a:solidFill>
                  <a:schemeClr val="bg1"/>
                </a:solidFill>
              </a:rPr>
              <a:t>me and heal me, Savior divine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The gospel is able to heal all the wounded &amp; weary souls through His precious blood (Isaiah 53:5; 1 Pet. 2:24). 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God’s grace can sustain us through suffering as His power is perfected in our weakness (2 Cor. 12:7-10).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65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9594"/>
          </a:xfrm>
        </p:spPr>
        <p:txBody>
          <a:bodyPr>
            <a:normAutofit/>
          </a:bodyPr>
          <a:lstStyle/>
          <a:p>
            <a:pPr algn="ctr"/>
            <a:r>
              <a:rPr lang="en-US" sz="5200" dirty="0" smtClean="0">
                <a:solidFill>
                  <a:srgbClr val="FFFF00"/>
                </a:solidFill>
              </a:rPr>
              <a:t>Have Thine Own Way by Adelaide A. Pollard</a:t>
            </a:r>
            <a:endParaRPr lang="en-US" sz="5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8572"/>
            <a:ext cx="12192000" cy="5839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Have Thine own way </a:t>
            </a:r>
            <a:r>
              <a:rPr lang="en-US" sz="4000" dirty="0" smtClean="0">
                <a:solidFill>
                  <a:schemeClr val="bg1"/>
                </a:solidFill>
              </a:rPr>
              <a:t>Lord have </a:t>
            </a:r>
            <a:r>
              <a:rPr lang="en-US" sz="4000" dirty="0">
                <a:solidFill>
                  <a:schemeClr val="bg1"/>
                </a:solidFill>
              </a:rPr>
              <a:t>Thine own way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Hold over my being absolute sway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Filled with Thy spirit till all can see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Christ only always living in </a:t>
            </a:r>
            <a:r>
              <a:rPr lang="en-US" sz="4000" dirty="0" smtClean="0">
                <a:solidFill>
                  <a:schemeClr val="bg1"/>
                </a:solidFill>
              </a:rPr>
              <a:t>me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Christ desires absolute rule in our hearts (Col. 3:15).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We should be filled with the Spirit (God’s Word) so that others will see Christ living in us (Eph. 5:18; Col. 3:16-17; Gal. 2:20; Matt. 5:16).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09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800" dirty="0" smtClean="0">
                <a:solidFill>
                  <a:srgbClr val="FFFF00"/>
                </a:solidFill>
              </a:rPr>
              <a:t>Hymns for Worship at </a:t>
            </a:r>
            <a:r>
              <a:rPr lang="en-US" sz="5800" dirty="0" err="1" smtClean="0">
                <a:solidFill>
                  <a:srgbClr val="FFFF00"/>
                </a:solidFill>
              </a:rPr>
              <a:t>Woodmont</a:t>
            </a:r>
            <a:endParaRPr lang="en-US" sz="5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60s- Heavenly Love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28s- For You Have Promised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85- Communion Prayer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146- Have Thine Own Way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317- All Things are ready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77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201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Hymns for Worship at Woodmont</vt:lpstr>
      <vt:lpstr>PowerPoint Presentation</vt:lpstr>
      <vt:lpstr>Have Thine Own Way by Adelaide A. Pollard</vt:lpstr>
      <vt:lpstr>Have Thine Own Way by Adelaide A. Pollard</vt:lpstr>
      <vt:lpstr>Have Thine Own Way by Adelaide A. Pollard</vt:lpstr>
      <vt:lpstr>Have Thine Own Way by Adelaide A. Pollard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8</cp:revision>
  <cp:lastPrinted>2017-09-03T20:24:34Z</cp:lastPrinted>
  <dcterms:created xsi:type="dcterms:W3CDTF">2017-09-03T19:40:04Z</dcterms:created>
  <dcterms:modified xsi:type="dcterms:W3CDTF">2017-09-04T00:11:39Z</dcterms:modified>
</cp:coreProperties>
</file>