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56" r:id="rId3"/>
    <p:sldId id="257" r:id="rId4"/>
    <p:sldId id="261" r:id="rId5"/>
    <p:sldId id="262" r:id="rId6"/>
    <p:sldId id="260"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A54A7EA3-81E3-4BE5-BEBA-5F7E50DD1AB4}" type="datetimeFigureOut">
              <a:rPr lang="en-US" smtClean="0"/>
              <a:t>9/10/2017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5FABAE-2A0F-42E8-A156-9151D2FAAEBD}" type="slidenum">
              <a:rPr lang="en-US" smtClean="0"/>
              <a:t>‹#›</a:t>
            </a:fld>
            <a:endParaRPr lang="en-US"/>
          </a:p>
        </p:txBody>
      </p:sp>
    </p:spTree>
    <p:extLst>
      <p:ext uri="{BB962C8B-B14F-4D97-AF65-F5344CB8AC3E}">
        <p14:creationId xmlns:p14="http://schemas.microsoft.com/office/powerpoint/2010/main" val="175033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7E1C7-77DB-4ECC-A633-05E75B5B3F8A}" type="datetimeFigureOut">
              <a:rPr lang="en-US" smtClean="0"/>
              <a:t>9/10/2017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6F952-CE68-40DF-B743-A60F1BB49939}" type="slidenum">
              <a:rPr lang="en-US" smtClean="0"/>
              <a:t>‹#›</a:t>
            </a:fld>
            <a:endParaRPr lang="en-US"/>
          </a:p>
        </p:txBody>
      </p:sp>
    </p:spTree>
    <p:extLst>
      <p:ext uri="{BB962C8B-B14F-4D97-AF65-F5344CB8AC3E}">
        <p14:creationId xmlns:p14="http://schemas.microsoft.com/office/powerpoint/2010/main" val="39047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will grant right to eat of the tree of life in Paradise</a:t>
            </a:r>
            <a:r>
              <a:rPr lang="en-US" baseline="0" dirty="0" smtClean="0"/>
              <a:t>, not be hurt by the second death, a new name written on stone, authority over the nations, clothed in white garments, God will not erase out of the book of life, confess his name before the Father, make him a pillar in the temple of God, write on him the name of my God, God will grant to sit with Him on His throne as Christ overcame &amp; sat on His throne.</a:t>
            </a:r>
            <a:endParaRPr lang="en-US" dirty="0"/>
          </a:p>
        </p:txBody>
      </p:sp>
      <p:sp>
        <p:nvSpPr>
          <p:cNvPr id="4" name="Slide Number Placeholder 3"/>
          <p:cNvSpPr>
            <a:spLocks noGrp="1"/>
          </p:cNvSpPr>
          <p:nvPr>
            <p:ph type="sldNum" sz="quarter" idx="10"/>
          </p:nvPr>
        </p:nvSpPr>
        <p:spPr/>
        <p:txBody>
          <a:bodyPr/>
          <a:lstStyle/>
          <a:p>
            <a:fld id="{BA66F952-CE68-40DF-B743-A60F1BB49939}" type="slidenum">
              <a:rPr lang="en-US" smtClean="0"/>
              <a:t>5</a:t>
            </a:fld>
            <a:endParaRPr lang="en-US"/>
          </a:p>
        </p:txBody>
      </p:sp>
    </p:spTree>
    <p:extLst>
      <p:ext uri="{BB962C8B-B14F-4D97-AF65-F5344CB8AC3E}">
        <p14:creationId xmlns:p14="http://schemas.microsoft.com/office/powerpoint/2010/main" val="3717561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69A0C-BFEA-4BDE-B186-06B110FD55E4}"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342483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69A0C-BFEA-4BDE-B186-06B110FD55E4}"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86667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69A0C-BFEA-4BDE-B186-06B110FD55E4}"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28604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69A0C-BFEA-4BDE-B186-06B110FD55E4}"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184181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69A0C-BFEA-4BDE-B186-06B110FD55E4}"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35994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69A0C-BFEA-4BDE-B186-06B110FD55E4}"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69214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69A0C-BFEA-4BDE-B186-06B110FD55E4}"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2753378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69A0C-BFEA-4BDE-B186-06B110FD55E4}"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421007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69A0C-BFEA-4BDE-B186-06B110FD55E4}"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397627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69A0C-BFEA-4BDE-B186-06B110FD55E4}"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215478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69A0C-BFEA-4BDE-B186-06B110FD55E4}"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B2427-858E-4FE1-97CD-94CA82CE9830}" type="slidenum">
              <a:rPr lang="en-US" smtClean="0"/>
              <a:t>‹#›</a:t>
            </a:fld>
            <a:endParaRPr lang="en-US"/>
          </a:p>
        </p:txBody>
      </p:sp>
    </p:spTree>
    <p:extLst>
      <p:ext uri="{BB962C8B-B14F-4D97-AF65-F5344CB8AC3E}">
        <p14:creationId xmlns:p14="http://schemas.microsoft.com/office/powerpoint/2010/main" val="267122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69A0C-BFEA-4BDE-B186-06B110FD55E4}"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B2427-858E-4FE1-97CD-94CA82CE9830}" type="slidenum">
              <a:rPr lang="en-US" smtClean="0"/>
              <a:t>‹#›</a:t>
            </a:fld>
            <a:endParaRPr lang="en-US"/>
          </a:p>
        </p:txBody>
      </p:sp>
    </p:spTree>
    <p:extLst>
      <p:ext uri="{BB962C8B-B14F-4D97-AF65-F5344CB8AC3E}">
        <p14:creationId xmlns:p14="http://schemas.microsoft.com/office/powerpoint/2010/main" val="4133734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11s- I Will Wake the Dawn with Praises</a:t>
            </a:r>
          </a:p>
          <a:p>
            <a:pPr marL="0" indent="0">
              <a:buNone/>
            </a:pPr>
            <a:r>
              <a:rPr lang="en-US" sz="4400" dirty="0" smtClean="0">
                <a:solidFill>
                  <a:schemeClr val="bg1"/>
                </a:solidFill>
              </a:rPr>
              <a:t>626- It is Well with My Soul</a:t>
            </a:r>
          </a:p>
          <a:p>
            <a:pPr marL="0" indent="0">
              <a:buNone/>
            </a:pPr>
            <a:r>
              <a:rPr lang="en-US" sz="4400" dirty="0" smtClean="0">
                <a:solidFill>
                  <a:schemeClr val="bg1"/>
                </a:solidFill>
              </a:rPr>
              <a:t>187- Lord Make Calvary Real to Me</a:t>
            </a:r>
          </a:p>
          <a:p>
            <a:pPr marL="0" indent="0">
              <a:buNone/>
            </a:pPr>
            <a:r>
              <a:rPr lang="en-US" sz="4400" dirty="0" smtClean="0">
                <a:solidFill>
                  <a:schemeClr val="bg1"/>
                </a:solidFill>
              </a:rPr>
              <a:t>500- Give Me the Bible</a:t>
            </a:r>
          </a:p>
          <a:p>
            <a:pPr marL="0" indent="0">
              <a:buNone/>
            </a:pPr>
            <a:r>
              <a:rPr lang="en-US" sz="4400" dirty="0" smtClean="0">
                <a:solidFill>
                  <a:schemeClr val="bg1"/>
                </a:solidFill>
              </a:rPr>
              <a:t>295- Christ </a:t>
            </a:r>
            <a:r>
              <a:rPr lang="en-US" sz="4400" dirty="0" err="1" smtClean="0">
                <a:solidFill>
                  <a:schemeClr val="bg1"/>
                </a:solidFill>
              </a:rPr>
              <a:t>Receiveth</a:t>
            </a:r>
            <a:r>
              <a:rPr lang="en-US" sz="4400" dirty="0" smtClean="0">
                <a:solidFill>
                  <a:schemeClr val="bg1"/>
                </a:solidFill>
              </a:rPr>
              <a:t> Sinful Men</a:t>
            </a:r>
          </a:p>
          <a:p>
            <a:pPr marL="0" indent="0">
              <a:buNone/>
            </a:pPr>
            <a:r>
              <a:rPr lang="en-US" sz="4400" dirty="0" smtClean="0">
                <a:solidFill>
                  <a:schemeClr val="bg1"/>
                </a:solidFill>
              </a:rPr>
              <a:t>430- Take the Name of Jesus with You</a:t>
            </a:r>
            <a:endParaRPr lang="en-US" sz="4400" dirty="0">
              <a:solidFill>
                <a:schemeClr val="bg1"/>
              </a:solidFill>
            </a:endParaRPr>
          </a:p>
        </p:txBody>
      </p:sp>
    </p:spTree>
    <p:extLst>
      <p:ext uri="{BB962C8B-B14F-4D97-AF65-F5344CB8AC3E}">
        <p14:creationId xmlns:p14="http://schemas.microsoft.com/office/powerpoint/2010/main" val="2837676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1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we Having this Lectureship?</a:t>
            </a:r>
            <a:endParaRPr lang="en-US" sz="1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3825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we Having this Lectureship?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Preaching Parables about God’s Kingdom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4:23; 13:10ff)</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Learn about Jesus- Grow Up to be like Him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6:45; Eph. 4:15)</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Edify/Build Up One Another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20:32;</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4:16; 1 Th. 5:11</a:t>
            </a: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651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we Having this Lectureship?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Autofit/>
          </a:bodyPr>
          <a:lstStyle/>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Abide in God’s Word/Bear Fruit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15:1-6; Luke 8:15)</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 Souls/Strengthen Saints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5:19-20; 1:21; Phil. 1:12-14)</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Encourage/Speakers &amp; Brethren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3:13; 10:23-24; Acts 2:42)</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852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we Having this Lectureship?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Autofit/>
          </a:bodyPr>
          <a:lstStyle/>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Glorify God in Unity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6:19-20; 1 Pet. 4:11-16; Rom. 15:4-6)</a:t>
            </a:r>
          </a:p>
          <a:p>
            <a:pPr marL="0" indent="0" algn="ctr">
              <a:buNone/>
            </a:pP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Overcome Sin/Death- Help us go to Heaven </a:t>
            </a:r>
          </a:p>
          <a:p>
            <a:pPr marL="0" indent="0"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(Revelation 2:7, 11, 17, 26; 3:5, 12, 21; 21:7)</a:t>
            </a:r>
          </a:p>
        </p:txBody>
      </p:sp>
    </p:spTree>
    <p:extLst>
      <p:ext uri="{BB962C8B-B14F-4D97-AF65-F5344CB8AC3E}">
        <p14:creationId xmlns:p14="http://schemas.microsoft.com/office/powerpoint/2010/main" val="32849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are we Having this Lectureship?</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60120"/>
            <a:ext cx="12192000" cy="5897880"/>
          </a:xfrm>
        </p:spPr>
        <p:txBody>
          <a:bodyPr>
            <a:normAutofit/>
          </a:bodyPr>
          <a:lstStyle/>
          <a:p>
            <a:pPr marL="0" indent="0">
              <a:buNone/>
            </a:pPr>
            <a:r>
              <a:rPr lang="en-US" sz="3600" u="sng" dirty="0" smtClean="0">
                <a:solidFill>
                  <a:schemeClr val="bg1"/>
                </a:solidFill>
              </a:rPr>
              <a:t>P</a:t>
            </a:r>
            <a:r>
              <a:rPr lang="en-US" sz="3600" dirty="0" smtClean="0">
                <a:solidFill>
                  <a:schemeClr val="bg1"/>
                </a:solidFill>
              </a:rPr>
              <a:t>reaching Parables about God’s Kingdom (Matt. 4:23; 13:10ff)</a:t>
            </a:r>
          </a:p>
          <a:p>
            <a:pPr marL="0" indent="0">
              <a:buNone/>
            </a:pPr>
            <a:r>
              <a:rPr lang="en-US" sz="3600" u="sng" dirty="0" smtClean="0">
                <a:solidFill>
                  <a:schemeClr val="bg1"/>
                </a:solidFill>
              </a:rPr>
              <a:t>L</a:t>
            </a:r>
            <a:r>
              <a:rPr lang="en-US" sz="3600" dirty="0" smtClean="0">
                <a:solidFill>
                  <a:schemeClr val="bg1"/>
                </a:solidFill>
              </a:rPr>
              <a:t>earn about Jesus- Grow Up to be like Him (John 6:45; Eph. 4:15)</a:t>
            </a:r>
          </a:p>
          <a:p>
            <a:pPr marL="0" indent="0">
              <a:buNone/>
            </a:pPr>
            <a:r>
              <a:rPr lang="en-US" sz="3600" u="sng" dirty="0" smtClean="0">
                <a:solidFill>
                  <a:schemeClr val="bg1"/>
                </a:solidFill>
              </a:rPr>
              <a:t>E</a:t>
            </a:r>
            <a:r>
              <a:rPr lang="en-US" sz="3600" dirty="0" smtClean="0">
                <a:solidFill>
                  <a:schemeClr val="bg1"/>
                </a:solidFill>
              </a:rPr>
              <a:t>dify/Build Up One Another (Acts 20:32;</a:t>
            </a:r>
            <a:r>
              <a:rPr lang="en-US" sz="3600" dirty="0" smtClean="0">
                <a:solidFill>
                  <a:schemeClr val="bg1"/>
                </a:solidFill>
              </a:rPr>
              <a:t> Eph. 4:16; 1 Th. 5:11</a:t>
            </a:r>
            <a:r>
              <a:rPr lang="en-US" sz="3600" dirty="0" smtClean="0">
                <a:solidFill>
                  <a:schemeClr val="bg1"/>
                </a:solidFill>
              </a:rPr>
              <a:t>)</a:t>
            </a:r>
          </a:p>
          <a:p>
            <a:pPr marL="0" indent="0">
              <a:buNone/>
            </a:pPr>
            <a:r>
              <a:rPr lang="en-US" sz="3600" u="sng" dirty="0" smtClean="0">
                <a:solidFill>
                  <a:schemeClr val="bg1"/>
                </a:solidFill>
              </a:rPr>
              <a:t>A</a:t>
            </a:r>
            <a:r>
              <a:rPr lang="en-US" sz="3600" dirty="0" smtClean="0">
                <a:solidFill>
                  <a:schemeClr val="bg1"/>
                </a:solidFill>
              </a:rPr>
              <a:t>bide in God’s Word/Bear Fruit (John 15:1-6; Luke 8:15)</a:t>
            </a:r>
          </a:p>
          <a:p>
            <a:pPr marL="0" indent="0">
              <a:buNone/>
            </a:pPr>
            <a:r>
              <a:rPr lang="en-US" sz="3600" u="sng" dirty="0" smtClean="0">
                <a:solidFill>
                  <a:schemeClr val="bg1"/>
                </a:solidFill>
              </a:rPr>
              <a:t>S</a:t>
            </a:r>
            <a:r>
              <a:rPr lang="en-US" sz="3600" dirty="0" smtClean="0">
                <a:solidFill>
                  <a:schemeClr val="bg1"/>
                </a:solidFill>
              </a:rPr>
              <a:t>ave Souls/Strengthen Saints (Jas. 5:19-20; 1:21; Phil. 1:12-14)</a:t>
            </a:r>
          </a:p>
          <a:p>
            <a:pPr marL="0" indent="0">
              <a:buNone/>
            </a:pPr>
            <a:r>
              <a:rPr lang="en-US" sz="3600" u="sng" dirty="0" smtClean="0">
                <a:solidFill>
                  <a:schemeClr val="bg1"/>
                </a:solidFill>
              </a:rPr>
              <a:t>E</a:t>
            </a:r>
            <a:r>
              <a:rPr lang="en-US" sz="3600" dirty="0" smtClean="0">
                <a:solidFill>
                  <a:schemeClr val="bg1"/>
                </a:solidFill>
              </a:rPr>
              <a:t>ncourage/Speakers &amp; Brethren (Heb. 3:13; 10:23-24; Ax 2:42)</a:t>
            </a:r>
          </a:p>
          <a:p>
            <a:pPr marL="0" indent="0">
              <a:buNone/>
            </a:pPr>
            <a:r>
              <a:rPr lang="en-US" sz="3600" u="sng" dirty="0" smtClean="0">
                <a:solidFill>
                  <a:schemeClr val="bg1"/>
                </a:solidFill>
              </a:rPr>
              <a:t>G</a:t>
            </a:r>
            <a:r>
              <a:rPr lang="en-US" sz="3600" dirty="0" smtClean="0">
                <a:solidFill>
                  <a:schemeClr val="bg1"/>
                </a:solidFill>
              </a:rPr>
              <a:t>lorify God in Unity (1 Cor. 6:19-20; 1 Pet. 4:11-16; Rom. 15:4-6)</a:t>
            </a:r>
          </a:p>
          <a:p>
            <a:pPr marL="0" indent="0">
              <a:buNone/>
            </a:pPr>
            <a:r>
              <a:rPr lang="en-US" sz="3600" u="sng" dirty="0" smtClean="0">
                <a:solidFill>
                  <a:schemeClr val="bg1"/>
                </a:solidFill>
              </a:rPr>
              <a:t>O</a:t>
            </a:r>
            <a:r>
              <a:rPr lang="en-US" sz="3600" dirty="0" smtClean="0">
                <a:solidFill>
                  <a:schemeClr val="bg1"/>
                </a:solidFill>
              </a:rPr>
              <a:t>vercome Sin/Death- Heaven (Rv. 2:7,11,17,26; 3:5,12,21; 21:7)</a:t>
            </a:r>
          </a:p>
          <a:p>
            <a:pPr marL="0" indent="0">
              <a:buNone/>
            </a:pPr>
            <a:r>
              <a:rPr lang="en-US" sz="3600" u="sng" dirty="0" smtClean="0">
                <a:solidFill>
                  <a:schemeClr val="bg1"/>
                </a:solidFill>
              </a:rPr>
              <a:t>D</a:t>
            </a:r>
            <a:r>
              <a:rPr lang="en-US" sz="3600" dirty="0" smtClean="0">
                <a:solidFill>
                  <a:schemeClr val="bg1"/>
                </a:solidFill>
              </a:rPr>
              <a:t>on’t Delay- Decide to Obey Him Now (Ax 2:38; 22:16; 2 Co. 6:2)</a:t>
            </a:r>
            <a:endParaRPr lang="en-US" sz="3600" dirty="0">
              <a:solidFill>
                <a:schemeClr val="bg1"/>
              </a:solidFill>
            </a:endParaRPr>
          </a:p>
        </p:txBody>
      </p:sp>
    </p:spTree>
    <p:extLst>
      <p:ext uri="{BB962C8B-B14F-4D97-AF65-F5344CB8AC3E}">
        <p14:creationId xmlns:p14="http://schemas.microsoft.com/office/powerpoint/2010/main" val="113803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11s- I Will Wake the Dawn with Praises</a:t>
            </a:r>
          </a:p>
          <a:p>
            <a:pPr marL="0" indent="0">
              <a:buNone/>
            </a:pPr>
            <a:r>
              <a:rPr lang="en-US" sz="4000" dirty="0" smtClean="0">
                <a:solidFill>
                  <a:schemeClr val="bg1"/>
                </a:solidFill>
              </a:rPr>
              <a:t>626- It is Well with My Soul</a:t>
            </a:r>
          </a:p>
          <a:p>
            <a:pPr marL="0" indent="0">
              <a:buNone/>
            </a:pPr>
            <a:r>
              <a:rPr lang="en-US" sz="4000" dirty="0" smtClean="0">
                <a:solidFill>
                  <a:schemeClr val="bg1"/>
                </a:solidFill>
              </a:rPr>
              <a:t>187- Lord Make Calvary Real to Me</a:t>
            </a:r>
          </a:p>
          <a:p>
            <a:pPr marL="0" indent="0">
              <a:buNone/>
            </a:pPr>
            <a:r>
              <a:rPr lang="en-US" sz="4000" dirty="0" smtClean="0">
                <a:solidFill>
                  <a:schemeClr val="bg1"/>
                </a:solidFill>
              </a:rPr>
              <a:t>500- Give Me the Bible</a:t>
            </a:r>
          </a:p>
          <a:p>
            <a:pPr marL="0" indent="0">
              <a:buNone/>
            </a:pPr>
            <a:r>
              <a:rPr lang="en-US" sz="4000" dirty="0" smtClean="0">
                <a:solidFill>
                  <a:schemeClr val="bg1"/>
                </a:solidFill>
              </a:rPr>
              <a:t>295- Christ </a:t>
            </a:r>
            <a:r>
              <a:rPr lang="en-US" sz="4000" dirty="0" err="1" smtClean="0">
                <a:solidFill>
                  <a:schemeClr val="bg1"/>
                </a:solidFill>
              </a:rPr>
              <a:t>Receiveth</a:t>
            </a:r>
            <a:r>
              <a:rPr lang="en-US" sz="4000" dirty="0" smtClean="0">
                <a:solidFill>
                  <a:schemeClr val="bg1"/>
                </a:solidFill>
              </a:rPr>
              <a:t> Sinful Men</a:t>
            </a:r>
          </a:p>
          <a:p>
            <a:pPr marL="0" indent="0">
              <a:buNone/>
            </a:pPr>
            <a:r>
              <a:rPr lang="en-US" sz="4000" dirty="0" smtClean="0">
                <a:solidFill>
                  <a:schemeClr val="bg1"/>
                </a:solidFill>
              </a:rPr>
              <a:t>430- Take the Name of Jesus with You</a:t>
            </a:r>
            <a:endParaRPr lang="en-US" sz="4000" dirty="0">
              <a:solidFill>
                <a:schemeClr val="bg1"/>
              </a:solidFill>
            </a:endParaRPr>
          </a:p>
        </p:txBody>
      </p:sp>
    </p:spTree>
    <p:extLst>
      <p:ext uri="{BB962C8B-B14F-4D97-AF65-F5344CB8AC3E}">
        <p14:creationId xmlns:p14="http://schemas.microsoft.com/office/powerpoint/2010/main" val="72195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3025</TotalTime>
  <Words>482</Words>
  <Application>Microsoft Office PowerPoint</Application>
  <PresentationFormat>Widescreen</PresentationFormat>
  <Paragraphs>52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Why are we Having this Lectureship?</vt:lpstr>
      <vt:lpstr>Why are we Having this Lectureship?</vt:lpstr>
      <vt:lpstr>Why are we Having this Lectureship?</vt:lpstr>
      <vt:lpstr>Why are we Having this Lectureship?</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12</cp:revision>
  <cp:lastPrinted>2017-09-10T12:37:02Z</cp:lastPrinted>
  <dcterms:created xsi:type="dcterms:W3CDTF">2017-09-08T15:17:43Z</dcterms:created>
  <dcterms:modified xsi:type="dcterms:W3CDTF">2017-09-10T17:43:38Z</dcterms:modified>
</cp:coreProperties>
</file>