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C66C8-3512-4111-9D3A-A840DF9E58E8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26679-7F0D-4786-9719-0A3413C7E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4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7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7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7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9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6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9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2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3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8D2E0-D5CC-49DD-B1C3-FDEFAED96E2E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FEA2-5F46-4609-91A7-9FC7BF75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7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50s- ‘Till the Storm Passes By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689- Master the Tempest is Raging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62- Did You Think to Pray?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568- A Soul Winner for Jesus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293- Come to Jesus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87- Be Still My Soul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8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f8/0b/d3/f80bd3e4e5fb167a8ca1651843adaabc--pumpkins-wi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02970"/>
            <a:ext cx="12192000" cy="776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7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726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Soul Winner for Jesus by J. W.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Ferrill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7270"/>
            <a:ext cx="12192000" cy="5840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want to be a soul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winner (Pr. 11:30)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Jesus every day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(Luke 19:10; Acts 5:40-42)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does so much for me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(1 Tim. 1:12-16)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want to aid the lost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sinner (Luke 5:29-32; 15:1ff)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leave his erring way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(James 5:19-20)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be from bondage free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(John 8:31-32)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17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726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Soul Winner for Jesus by J. W.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Ferrill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7270"/>
            <a:ext cx="12192000" cy="5840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want to be a soul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winner (1 Cor. 9:19-22)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bring the lost to Christ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(John 1:35-42)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they His grace may know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(1 Cor. 15:9-11)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want to live for Christ ever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(Gal. 2:20)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do His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blessèd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will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(Matt. 28:19-20)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He loves me so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(2 Cor. 5:11-15)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90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7269"/>
          </a:xfrm>
        </p:spPr>
        <p:txBody>
          <a:bodyPr>
            <a:norm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Soul Winner for Jesus by J. W.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Ferrill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7270"/>
            <a:ext cx="12192000" cy="5840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want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a soul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winner (Acts 16:9-15)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 Jesus calls for me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(1 Thess. 5:23-24)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lay my burdens down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(Rev. 14:13)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want to hear Him say, Servant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(Matt. 25:21, 23)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“You’ve gathered many sheaves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(Jn. 4:35-41)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 a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shining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crown.” 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2:10)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4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50s- ‘Till the Storm Passes By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689- Master the Tempest is Raging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62- Did You Think to Pray?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568- A Soul Winner for Jesus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293- Come to Jesus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87- Be Still My Soul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0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149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A Soul Winner for Jesus by J. W. Ferrill</vt:lpstr>
      <vt:lpstr>A Soul Winner for Jesus by J. W. Ferrill</vt:lpstr>
      <vt:lpstr>A Soul Winner for Jesus by J. W. Ferrill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10</cp:revision>
  <cp:lastPrinted>2017-08-27T21:06:57Z</cp:lastPrinted>
  <dcterms:created xsi:type="dcterms:W3CDTF">2017-08-27T20:08:05Z</dcterms:created>
  <dcterms:modified xsi:type="dcterms:W3CDTF">2017-08-28T01:52:13Z</dcterms:modified>
</cp:coreProperties>
</file>