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16" r:id="rId2"/>
    <p:sldId id="260" r:id="rId3"/>
    <p:sldId id="282" r:id="rId4"/>
    <p:sldId id="258" r:id="rId5"/>
    <p:sldId id="283" r:id="rId6"/>
    <p:sldId id="292" r:id="rId7"/>
    <p:sldId id="293" r:id="rId8"/>
    <p:sldId id="294" r:id="rId9"/>
    <p:sldId id="295" r:id="rId10"/>
    <p:sldId id="296" r:id="rId11"/>
    <p:sldId id="262" r:id="rId12"/>
    <p:sldId id="300" r:id="rId13"/>
    <p:sldId id="301" r:id="rId14"/>
    <p:sldId id="302" r:id="rId15"/>
    <p:sldId id="303" r:id="rId16"/>
    <p:sldId id="304" r:id="rId17"/>
    <p:sldId id="305" r:id="rId18"/>
    <p:sldId id="306" r:id="rId19"/>
    <p:sldId id="307" r:id="rId20"/>
    <p:sldId id="308" r:id="rId21"/>
    <p:sldId id="309" r:id="rId22"/>
    <p:sldId id="310" r:id="rId23"/>
    <p:sldId id="312" r:id="rId24"/>
    <p:sldId id="313" r:id="rId25"/>
    <p:sldId id="314" r:id="rId26"/>
    <p:sldId id="315" r:id="rId27"/>
    <p:sldId id="259" r:id="rId28"/>
    <p:sldId id="31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6" autoAdjust="0"/>
    <p:restoredTop sz="94660"/>
  </p:normalViewPr>
  <p:slideViewPr>
    <p:cSldViewPr snapToGrid="0">
      <p:cViewPr varScale="1">
        <p:scale>
          <a:sx n="79" d="100"/>
          <a:sy n="79" d="100"/>
        </p:scale>
        <p:origin x="17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0AAC31-C57F-4EF1-97AE-BAAA78EB4E10}" type="datetimeFigureOut">
              <a:rPr lang="en-US" smtClean="0"/>
              <a:t>10/15/2017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6893D3-5135-4CC0-BE3A-C0227AC98F4B}" type="slidenum">
              <a:rPr lang="en-US" smtClean="0"/>
              <a:t>‹#›</a:t>
            </a:fld>
            <a:endParaRPr lang="en-US"/>
          </a:p>
        </p:txBody>
      </p:sp>
    </p:spTree>
    <p:extLst>
      <p:ext uri="{BB962C8B-B14F-4D97-AF65-F5344CB8AC3E}">
        <p14:creationId xmlns:p14="http://schemas.microsoft.com/office/powerpoint/2010/main" val="3021009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Daily Bible</a:t>
            </a:r>
            <a:r>
              <a:rPr lang="en-US" baseline="0" dirty="0" smtClean="0"/>
              <a:t> Reading Program- Jeremiah at this time.  Reading Jeremiah not in chronological order, DBR good job putting in order, skips around.  Two weeks ago God tells Jeremiah not to pray for this people &amp; that Jerusalem would be destroyed.  All the other prophets taught peace, people believed it.  Can this book really be inspired by God?  Inspiration of the Scriptures is very important and there is a pattern to it being preached, written down, and read by all.  But King </a:t>
            </a:r>
            <a:r>
              <a:rPr lang="en-US" baseline="0" dirty="0" err="1" smtClean="0"/>
              <a:t>Jehoiachim</a:t>
            </a:r>
            <a:r>
              <a:rPr lang="en-US" baseline="0" dirty="0" smtClean="0"/>
              <a:t> doesn’t like it and is going to cut it out when he hears God’s word read from a scroll.  Are you going to listen to false teachers who cut out the Bible or demand that the gospel preacher cut it straight knowing the Scriptures and not be ashamed of it?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a:t>
            </a:fld>
            <a:endParaRPr lang="en-US"/>
          </a:p>
        </p:txBody>
      </p:sp>
    </p:spTree>
    <p:extLst>
      <p:ext uri="{BB962C8B-B14F-4D97-AF65-F5344CB8AC3E}">
        <p14:creationId xmlns:p14="http://schemas.microsoft.com/office/powerpoint/2010/main" val="1427103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Jeremiah is hid.  Now</a:t>
            </a:r>
            <a:r>
              <a:rPr lang="en-US" baseline="0" dirty="0" smtClean="0"/>
              <a:t> to King </a:t>
            </a:r>
            <a:r>
              <a:rPr lang="en-US" baseline="0" dirty="0" err="1" smtClean="0"/>
              <a:t>Jehioakim</a:t>
            </a:r>
            <a:r>
              <a:rPr lang="en-US" baseline="0" dirty="0" smtClean="0"/>
              <a:t> and his response to the message.  Really it’s a message of grace so that they wouldn’t be punished for their sin if he would realize that fact.  But he didn’t.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11</a:t>
            </a:fld>
            <a:endParaRPr lang="en-US"/>
          </a:p>
        </p:txBody>
      </p:sp>
    </p:spTree>
    <p:extLst>
      <p:ext uri="{BB962C8B-B14F-4D97-AF65-F5344CB8AC3E}">
        <p14:creationId xmlns:p14="http://schemas.microsoft.com/office/powerpoint/2010/main" val="3366982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or 4 columns are read (enough</a:t>
            </a:r>
            <a:r>
              <a:rPr lang="en-US" baseline="0" dirty="0" smtClean="0"/>
              <a:t> to know God was going to punish them for their sin).  God’s Word had been revealed to Jeremiah &amp; he thinks cutting it out with a knife is going to get rid of the punishment.  He didn’t believe that God was going to fulfill what He promised obviously.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12</a:t>
            </a:fld>
            <a:endParaRPr lang="en-US"/>
          </a:p>
        </p:txBody>
      </p:sp>
    </p:spTree>
    <p:extLst>
      <p:ext uri="{BB962C8B-B14F-4D97-AF65-F5344CB8AC3E}">
        <p14:creationId xmlns:p14="http://schemas.microsoft.com/office/powerpoint/2010/main" val="1802328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a:t>
            </a:r>
            <a:r>
              <a:rPr lang="en-US" baseline="0" dirty="0" smtClean="0"/>
              <a:t> of submitting and obeying the word of God he burned the scroll.  All the people had heard it already.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13</a:t>
            </a:fld>
            <a:endParaRPr lang="en-US"/>
          </a:p>
        </p:txBody>
      </p:sp>
    </p:spTree>
    <p:extLst>
      <p:ext uri="{BB962C8B-B14F-4D97-AF65-F5344CB8AC3E}">
        <p14:creationId xmlns:p14="http://schemas.microsoft.com/office/powerpoint/2010/main" val="135788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 of repenting,</a:t>
            </a:r>
            <a:r>
              <a:rPr lang="en-US" baseline="0" dirty="0" smtClean="0"/>
              <a:t> he rebelled and rejected it.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14</a:t>
            </a:fld>
            <a:endParaRPr lang="en-US"/>
          </a:p>
        </p:txBody>
      </p:sp>
    </p:spTree>
    <p:extLst>
      <p:ext uri="{BB962C8B-B14F-4D97-AF65-F5344CB8AC3E}">
        <p14:creationId xmlns:p14="http://schemas.microsoft.com/office/powerpoint/2010/main" val="1354961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honorable burial for king </a:t>
            </a:r>
            <a:r>
              <a:rPr lang="en-US" dirty="0" err="1" smtClean="0"/>
              <a:t>Jehoiakim</a:t>
            </a:r>
            <a:r>
              <a:rPr lang="en-US" baseline="0" dirty="0" smtClean="0"/>
              <a:t> but his body would be thrown out in the heat of the day and frost by night.  No heirs on the throne like almost all the other kings.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15</a:t>
            </a:fld>
            <a:endParaRPr lang="en-US"/>
          </a:p>
        </p:txBody>
      </p:sp>
    </p:spTree>
    <p:extLst>
      <p:ext uri="{BB962C8B-B14F-4D97-AF65-F5344CB8AC3E}">
        <p14:creationId xmlns:p14="http://schemas.microsoft.com/office/powerpoint/2010/main" val="173989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 of helping</a:t>
            </a:r>
            <a:r>
              <a:rPr lang="en-US" baseline="0" dirty="0" smtClean="0"/>
              <a:t> Jeremiah teach and spreading the truth, he has the prophet Uriah who preached the same thing as Jeremiah put to death after escaping to Egypt.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16</a:t>
            </a:fld>
            <a:endParaRPr lang="en-US"/>
          </a:p>
        </p:txBody>
      </p:sp>
    </p:spTree>
    <p:extLst>
      <p:ext uri="{BB962C8B-B14F-4D97-AF65-F5344CB8AC3E}">
        <p14:creationId xmlns:p14="http://schemas.microsoft.com/office/powerpoint/2010/main" val="5092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Jehoiakim</a:t>
            </a:r>
            <a:r>
              <a:rPr lang="en-US" baseline="0" dirty="0" err="1" smtClean="0"/>
              <a:t>’s</a:t>
            </a:r>
            <a:r>
              <a:rPr lang="en-US" baseline="0" dirty="0" smtClean="0"/>
              <a:t> plan didn’t work as the scroll is rewritten.  Jesus said later, “heaven and earth shall pass away but My words shall never pass away” (Mt. 24:35).</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17</a:t>
            </a:fld>
            <a:endParaRPr lang="en-US"/>
          </a:p>
        </p:txBody>
      </p:sp>
    </p:spTree>
    <p:extLst>
      <p:ext uri="{BB962C8B-B14F-4D97-AF65-F5344CB8AC3E}">
        <p14:creationId xmlns:p14="http://schemas.microsoft.com/office/powerpoint/2010/main" val="3382970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people of God would know from then on that </a:t>
            </a:r>
            <a:r>
              <a:rPr lang="en-US" dirty="0" err="1" smtClean="0"/>
              <a:t>Jehoiakim</a:t>
            </a:r>
            <a:r>
              <a:rPr lang="en-US" baseline="0" dirty="0" smtClean="0"/>
              <a:t> was evil and what he did was exposed in God’s word!  False prophets &amp; false teachers will never get away with trying to cut out the word of God.  Through all the centuries, God’s word has been preserved and translated into every known language on the earth!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18</a:t>
            </a:fld>
            <a:endParaRPr lang="en-US"/>
          </a:p>
        </p:txBody>
      </p:sp>
    </p:spTree>
    <p:extLst>
      <p:ext uri="{BB962C8B-B14F-4D97-AF65-F5344CB8AC3E}">
        <p14:creationId xmlns:p14="http://schemas.microsoft.com/office/powerpoint/2010/main" val="595520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During the middle ages, for example, the Roman Catholic Church burned thousands of copies of the Bible. But in spite of it, the Bible lives on. Voltaire, the noted French infidel, who died in 1778, made his attempt to destroy the Bible. He boldly made the prediction that within one hundred years the Bible and Christianity would have been swept from existence into oblivion. But Voltaire's efforts and his bold prophecy failed as miserably as did those of his unbelieving predecessors. In fact, within 100 years, the very printing press upon </a:t>
            </a:r>
            <a:r>
              <a:rPr lang="en-US" sz="1200" b="0" i="0" kern="1200" dirty="0" err="1" smtClean="0">
                <a:solidFill>
                  <a:schemeClr val="tx1"/>
                </a:solidFill>
                <a:effectLst/>
                <a:latin typeface="+mn-lt"/>
                <a:ea typeface="+mn-ea"/>
                <a:cs typeface="+mn-cs"/>
              </a:rPr>
              <a:t>whicli</a:t>
            </a:r>
            <a:r>
              <a:rPr lang="en-US" sz="1200" b="0" i="0" kern="1200" dirty="0" smtClean="0">
                <a:solidFill>
                  <a:schemeClr val="tx1"/>
                </a:solidFill>
                <a:effectLst/>
                <a:latin typeface="+mn-lt"/>
                <a:ea typeface="+mn-ea"/>
                <a:cs typeface="+mn-cs"/>
              </a:rPr>
              <a:t> Voltaire had printed his infidel literature, was being used to print copies of the Bible.</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19</a:t>
            </a:fld>
            <a:endParaRPr lang="en-US"/>
          </a:p>
        </p:txBody>
      </p:sp>
    </p:spTree>
    <p:extLst>
      <p:ext uri="{BB962C8B-B14F-4D97-AF65-F5344CB8AC3E}">
        <p14:creationId xmlns:p14="http://schemas.microsoft.com/office/powerpoint/2010/main" val="2791450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 won’t cut</a:t>
            </a:r>
            <a:r>
              <a:rPr lang="en-US" baseline="0" dirty="0" smtClean="0"/>
              <a:t> it straight but cut out words which deceives people into believing a lie.  Why many denominations?  FT not just one church; be holy as God is holy; justified by works, not by faith only.  Faith is a work!  Methodist Discipline wrong.  Martin Luther- James epistle of straw!  Call Jesus Lord obey?  FP sheep’s clothing tell you want to hear.  Baptism is not essential to salvation so why is it in the Bible.  It has been figuratively cut out.  I’ve heard many say for many years that you don’t have to do it but it’s a good thing to do.  Was Jesus DBR essential to our salvation?  You may as well cut out His DBR if you are going to say baptism isn’t essential!  God’s word will judge us.  Jesus only hope! HELL</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27</a:t>
            </a:fld>
            <a:endParaRPr lang="en-US"/>
          </a:p>
        </p:txBody>
      </p:sp>
    </p:spTree>
    <p:extLst>
      <p:ext uri="{BB962C8B-B14F-4D97-AF65-F5344CB8AC3E}">
        <p14:creationId xmlns:p14="http://schemas.microsoft.com/office/powerpoint/2010/main" val="79921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Word</a:t>
            </a:r>
            <a:r>
              <a:rPr lang="en-US" baseline="0" dirty="0" smtClean="0"/>
              <a:t> is inspired &amp; infallible- Quote 2 Tim. 3:16-17 </a:t>
            </a:r>
            <a:r>
              <a:rPr lang="en-US" dirty="0" smtClean="0"/>
              <a:t>Jeremiah is going</a:t>
            </a:r>
            <a:r>
              <a:rPr lang="en-US" baseline="0" dirty="0" smtClean="0"/>
              <a:t> to quote from what God said at least 250X from what I could count- “thus says the Lord” “the Lord said to me” “the Lord declares” Old time gospel preachers would say this in gospel meetings.  But not much of the word is being preached today (just a few Scriptures, jokes to make you </a:t>
            </a:r>
            <a:r>
              <a:rPr lang="en-US" baseline="0" dirty="0" err="1" smtClean="0"/>
              <a:t>laught</a:t>
            </a:r>
            <a:r>
              <a:rPr lang="en-US" baseline="0" dirty="0" smtClean="0"/>
              <a:t>, stories to make you cry, no specific application, people leave feeling good w/o being convicted of their sin &amp; repenting of their evil ways.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3</a:t>
            </a:fld>
            <a:endParaRPr lang="en-US"/>
          </a:p>
        </p:txBody>
      </p:sp>
    </p:spTree>
    <p:extLst>
      <p:ext uri="{BB962C8B-B14F-4D97-AF65-F5344CB8AC3E}">
        <p14:creationId xmlns:p14="http://schemas.microsoft.com/office/powerpoint/2010/main" val="40492237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Daily Bible</a:t>
            </a:r>
            <a:r>
              <a:rPr lang="en-US" baseline="0" dirty="0" smtClean="0"/>
              <a:t> Reading Program- Jeremiah at this time.  Reading Jeremiah not in chronological order, DBR good job putting in order, skips around.  Two weeks ago God tells Jeremiah not to pray for this people &amp; that Jerusalem would be destroyed.  All the other prophets taught peace, people believed it.  Can this book really be inspired by God?  Inspiration of the Scriptures is very important and there is a pattern to it being preached, written down, and read by all.  But King </a:t>
            </a:r>
            <a:r>
              <a:rPr lang="en-US" baseline="0" dirty="0" err="1" smtClean="0"/>
              <a:t>Jehoiachim</a:t>
            </a:r>
            <a:r>
              <a:rPr lang="en-US" baseline="0" dirty="0" smtClean="0"/>
              <a:t> doesn’t like it and is going to cut it out when he hears God’s word read from a scroll.  Are you going to listen to false teachers who cut out the Bible or demand that the gospel preacher cut it straight knowing the Scriptures and not be ashamed of it?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28</a:t>
            </a:fld>
            <a:endParaRPr lang="en-US"/>
          </a:p>
        </p:txBody>
      </p:sp>
    </p:spTree>
    <p:extLst>
      <p:ext uri="{BB962C8B-B14F-4D97-AF65-F5344CB8AC3E}">
        <p14:creationId xmlns:p14="http://schemas.microsoft.com/office/powerpoint/2010/main" val="2062373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word was not put in Jeremiah’s mind but in</a:t>
            </a:r>
            <a:r>
              <a:rPr lang="en-US" baseline="0" dirty="0" smtClean="0"/>
              <a:t> his</a:t>
            </a:r>
            <a:r>
              <a:rPr lang="en-US" dirty="0" smtClean="0"/>
              <a:t> </a:t>
            </a:r>
            <a:r>
              <a:rPr lang="en-US" baseline="0" dirty="0" smtClean="0"/>
              <a:t>mouth. Verbal plenary inspiration.  Every word is inspired by God thus it is infallible &amp; inerrant.  Authoritative!  Read Jeremiah 26:1-19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4</a:t>
            </a:fld>
            <a:endParaRPr lang="en-US"/>
          </a:p>
        </p:txBody>
      </p:sp>
    </p:spTree>
    <p:extLst>
      <p:ext uri="{BB962C8B-B14F-4D97-AF65-F5344CB8AC3E}">
        <p14:creationId xmlns:p14="http://schemas.microsoft.com/office/powerpoint/2010/main" val="237632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 to be obeyed</a:t>
            </a:r>
            <a:r>
              <a:rPr lang="en-US" baseline="0" dirty="0" smtClean="0"/>
              <a:t> so that they could be blessed in the land.</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5</a:t>
            </a:fld>
            <a:endParaRPr lang="en-US"/>
          </a:p>
        </p:txBody>
      </p:sp>
    </p:spTree>
    <p:extLst>
      <p:ext uri="{BB962C8B-B14F-4D97-AF65-F5344CB8AC3E}">
        <p14:creationId xmlns:p14="http://schemas.microsoft.com/office/powerpoint/2010/main" val="692929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they repented of their evil God would not destroy Jerusalem as He had planned just like during the days of Hezekiah when he prayed and God destroyed 185,000 Assyrians!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6</a:t>
            </a:fld>
            <a:endParaRPr lang="en-US"/>
          </a:p>
        </p:txBody>
      </p:sp>
    </p:spTree>
    <p:extLst>
      <p:ext uri="{BB962C8B-B14F-4D97-AF65-F5344CB8AC3E}">
        <p14:creationId xmlns:p14="http://schemas.microsoft.com/office/powerpoint/2010/main" val="2862356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they refused to repent, God would punish</a:t>
            </a:r>
            <a:r>
              <a:rPr lang="en-US" baseline="0" dirty="0" smtClean="0"/>
              <a:t> them for their sin.  They had forsaken God and worshiped other gods but they were still worshiping in the temple also.</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7</a:t>
            </a:fld>
            <a:endParaRPr lang="en-US"/>
          </a:p>
        </p:txBody>
      </p:sp>
    </p:spTree>
    <p:extLst>
      <p:ext uri="{BB962C8B-B14F-4D97-AF65-F5344CB8AC3E}">
        <p14:creationId xmlns:p14="http://schemas.microsoft.com/office/powerpoint/2010/main" val="3484138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Jeremiah faithfully taught them God’s Word but</a:t>
            </a:r>
            <a:r>
              <a:rPr lang="en-US" baseline="0" dirty="0" smtClean="0"/>
              <a:t> they refused to listen as God sent His servants the prophets over &amp; over again!</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8</a:t>
            </a:fld>
            <a:endParaRPr lang="en-US"/>
          </a:p>
        </p:txBody>
      </p:sp>
    </p:spTree>
    <p:extLst>
      <p:ext uri="{BB962C8B-B14F-4D97-AF65-F5344CB8AC3E}">
        <p14:creationId xmlns:p14="http://schemas.microsoft.com/office/powerpoint/2010/main" val="1996730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Jeremiah 36.  605 BC.  Time of decision</a:t>
            </a:r>
            <a:r>
              <a:rPr lang="en-US" baseline="0" dirty="0" smtClean="0"/>
              <a:t> and reckoning for the people.  Jeremiah has been preaching for about 23 years now.  God wants His word written in a book and desires that it be read to them one last time.  Last chance, it is still not too late to repent of their sins and avoid disaster!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9</a:t>
            </a:fld>
            <a:endParaRPr lang="en-US"/>
          </a:p>
        </p:txBody>
      </p:sp>
    </p:spTree>
    <p:extLst>
      <p:ext uri="{BB962C8B-B14F-4D97-AF65-F5344CB8AC3E}">
        <p14:creationId xmlns:p14="http://schemas.microsoft.com/office/powerpoint/2010/main" val="4128228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 read to all the people</a:t>
            </a:r>
            <a:r>
              <a:rPr lang="en-US" baseline="0" dirty="0" smtClean="0"/>
              <a:t> in the temple.  Jeremiah had been restricted- fortunate to escape death sentence (36:10).  Micaiah heard it and told all the king’s officials. It was read to them.  They were fearful of the coming judgment and said that we have to tell the king.  Officials told Baruch to go hide, you and Jeremiah, &amp; don’t let anyone know where you are.  </a:t>
            </a:r>
            <a:endParaRPr lang="en-US" dirty="0"/>
          </a:p>
        </p:txBody>
      </p:sp>
      <p:sp>
        <p:nvSpPr>
          <p:cNvPr id="4" name="Slide Number Placeholder 3"/>
          <p:cNvSpPr>
            <a:spLocks noGrp="1"/>
          </p:cNvSpPr>
          <p:nvPr>
            <p:ph type="sldNum" sz="quarter" idx="10"/>
          </p:nvPr>
        </p:nvSpPr>
        <p:spPr/>
        <p:txBody>
          <a:bodyPr/>
          <a:lstStyle/>
          <a:p>
            <a:fld id="{5B6893D3-5135-4CC0-BE3A-C0227AC98F4B}" type="slidenum">
              <a:rPr lang="en-US" smtClean="0"/>
              <a:t>10</a:t>
            </a:fld>
            <a:endParaRPr lang="en-US"/>
          </a:p>
        </p:txBody>
      </p:sp>
    </p:spTree>
    <p:extLst>
      <p:ext uri="{BB962C8B-B14F-4D97-AF65-F5344CB8AC3E}">
        <p14:creationId xmlns:p14="http://schemas.microsoft.com/office/powerpoint/2010/main" val="2949112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A6254E-48A2-4F08-B930-0FE8C61F7625}"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2511304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A6254E-48A2-4F08-B930-0FE8C61F7625}"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314599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A6254E-48A2-4F08-B930-0FE8C61F7625}"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4816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A6254E-48A2-4F08-B930-0FE8C61F7625}"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224994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A6254E-48A2-4F08-B930-0FE8C61F7625}"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385723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A6254E-48A2-4F08-B930-0FE8C61F7625}"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14140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A6254E-48A2-4F08-B930-0FE8C61F7625}" type="datetimeFigureOut">
              <a:rPr lang="en-US" smtClean="0"/>
              <a:t>10/15/2017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1732536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A6254E-48A2-4F08-B930-0FE8C61F7625}" type="datetimeFigureOut">
              <a:rPr lang="en-US" smtClean="0"/>
              <a:t>10/15/2017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25473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6254E-48A2-4F08-B930-0FE8C61F7625}" type="datetimeFigureOut">
              <a:rPr lang="en-US" smtClean="0"/>
              <a:t>10/15/2017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334795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6254E-48A2-4F08-B930-0FE8C61F7625}"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170856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6254E-48A2-4F08-B930-0FE8C61F7625}"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2F955-1835-42E9-988A-B1EFB0C6C0B1}" type="slidenum">
              <a:rPr lang="en-US" smtClean="0"/>
              <a:t>‹#›</a:t>
            </a:fld>
            <a:endParaRPr lang="en-US"/>
          </a:p>
        </p:txBody>
      </p:sp>
    </p:spTree>
    <p:extLst>
      <p:ext uri="{BB962C8B-B14F-4D97-AF65-F5344CB8AC3E}">
        <p14:creationId xmlns:p14="http://schemas.microsoft.com/office/powerpoint/2010/main" val="168827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6254E-48A2-4F08-B930-0FE8C61F7625}" type="datetimeFigureOut">
              <a:rPr lang="en-US" smtClean="0"/>
              <a:t>10/15/2017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2F955-1835-42E9-988A-B1EFB0C6C0B1}" type="slidenum">
              <a:rPr lang="en-US" smtClean="0"/>
              <a:t>‹#›</a:t>
            </a:fld>
            <a:endParaRPr lang="en-US"/>
          </a:p>
        </p:txBody>
      </p:sp>
    </p:spTree>
    <p:extLst>
      <p:ext uri="{BB962C8B-B14F-4D97-AF65-F5344CB8AC3E}">
        <p14:creationId xmlns:p14="http://schemas.microsoft.com/office/powerpoint/2010/main" val="369377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825624"/>
            <a:ext cx="10515600" cy="4538599"/>
          </a:xfrm>
        </p:spPr>
        <p:txBody>
          <a:bodyPr>
            <a:normAutofit/>
          </a:bodyPr>
          <a:lstStyle/>
          <a:p>
            <a:pPr marL="0" indent="0">
              <a:buNone/>
            </a:pPr>
            <a:r>
              <a:rPr lang="en-US" sz="4600" dirty="0" smtClean="0">
                <a:solidFill>
                  <a:schemeClr val="bg1"/>
                </a:solidFill>
              </a:rPr>
              <a:t>9- Our God He is Alive</a:t>
            </a:r>
          </a:p>
          <a:p>
            <a:pPr marL="0" indent="0">
              <a:buNone/>
            </a:pPr>
            <a:r>
              <a:rPr lang="en-US" sz="4600" dirty="0" smtClean="0">
                <a:solidFill>
                  <a:schemeClr val="bg1"/>
                </a:solidFill>
              </a:rPr>
              <a:t>382- In Heavenly Love Abiding</a:t>
            </a:r>
          </a:p>
          <a:p>
            <a:pPr marL="0" indent="0">
              <a:buNone/>
            </a:pPr>
            <a:r>
              <a:rPr lang="en-US" sz="4600" dirty="0" smtClean="0">
                <a:solidFill>
                  <a:schemeClr val="bg1"/>
                </a:solidFill>
              </a:rPr>
              <a:t>167- We Saw Thee Not</a:t>
            </a:r>
          </a:p>
          <a:p>
            <a:pPr marL="0" indent="0">
              <a:buNone/>
            </a:pPr>
            <a:r>
              <a:rPr lang="en-US" sz="4600" dirty="0" smtClean="0">
                <a:solidFill>
                  <a:schemeClr val="bg1"/>
                </a:solidFill>
              </a:rPr>
              <a:t>500- Give Me the Bible</a:t>
            </a:r>
          </a:p>
          <a:p>
            <a:pPr marL="0" indent="0">
              <a:buNone/>
            </a:pPr>
            <a:r>
              <a:rPr lang="en-US" sz="4600" dirty="0" smtClean="0">
                <a:solidFill>
                  <a:schemeClr val="bg1"/>
                </a:solidFill>
              </a:rPr>
              <a:t>297- Prepare to Meet Thy God</a:t>
            </a:r>
          </a:p>
          <a:p>
            <a:pPr marL="0" indent="0">
              <a:buNone/>
            </a:pPr>
            <a:r>
              <a:rPr lang="en-US" sz="4600" dirty="0" smtClean="0">
                <a:solidFill>
                  <a:schemeClr val="bg1"/>
                </a:solidFill>
              </a:rPr>
              <a:t>212- Sweet By and By</a:t>
            </a:r>
            <a:endParaRPr lang="en-US" sz="4600" dirty="0">
              <a:solidFill>
                <a:schemeClr val="bg1"/>
              </a:solidFill>
            </a:endParaRPr>
          </a:p>
        </p:txBody>
      </p:sp>
    </p:spTree>
    <p:extLst>
      <p:ext uri="{BB962C8B-B14F-4D97-AF65-F5344CB8AC3E}">
        <p14:creationId xmlns:p14="http://schemas.microsoft.com/office/powerpoint/2010/main" val="2902429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6314815"/>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smtClean="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Jeremiah</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rPr>
                        <a:t>26:1; 1:9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26:2; 7:23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26:3; 18:8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26:3; </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1:16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26:7; 32:33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36:1-4,</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18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36:5-19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662252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8181217"/>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err="1" smtClean="0">
                          <a:solidFill>
                            <a:srgbClr val="FF0000"/>
                          </a:solidFill>
                          <a:effectLst/>
                        </a:rPr>
                        <a:t>Jehoiakim</a:t>
                      </a:r>
                      <a:r>
                        <a:rPr lang="en-US" sz="3600" dirty="0" smtClean="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74515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5490915"/>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err="1" smtClean="0">
                          <a:solidFill>
                            <a:srgbClr val="FF0000"/>
                          </a:solidFill>
                          <a:effectLst/>
                        </a:rPr>
                        <a:t>Jehoiakim</a:t>
                      </a:r>
                      <a:r>
                        <a:rPr lang="en-US" sz="3600" dirty="0" smtClean="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Cut out- Knife 36:23</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95443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4621949"/>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err="1" smtClean="0">
                          <a:solidFill>
                            <a:srgbClr val="FF0000"/>
                          </a:solidFill>
                          <a:effectLst/>
                        </a:rPr>
                        <a:t>Jehoiakim</a:t>
                      </a:r>
                      <a:r>
                        <a:rPr lang="en-US" sz="3600" dirty="0" smtClean="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Cut out- Knife 36:23</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Burned scroll- 36:23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01377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9197804"/>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err="1" smtClean="0">
                          <a:solidFill>
                            <a:srgbClr val="FF0000"/>
                          </a:solidFill>
                          <a:effectLst/>
                        </a:rPr>
                        <a:t>Jehoiakim</a:t>
                      </a:r>
                      <a:r>
                        <a:rPr lang="en-US" sz="3600" dirty="0" smtClean="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Cut out- Knife 36:23</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Burned scroll- 36:23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Rejected- 36:25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25078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6860721"/>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err="1" smtClean="0">
                          <a:solidFill>
                            <a:srgbClr val="FF0000"/>
                          </a:solidFill>
                          <a:effectLst/>
                        </a:rPr>
                        <a:t>Jehoiakim</a:t>
                      </a:r>
                      <a:r>
                        <a:rPr lang="en-US" sz="3600" dirty="0" smtClean="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Cut out- Knife 36:23</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Burned scroll- 36:23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Rejected- 36:25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Heirs cut off- 36:30</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42195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1517493"/>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err="1" smtClean="0">
                          <a:solidFill>
                            <a:srgbClr val="FF0000"/>
                          </a:solidFill>
                          <a:effectLst/>
                        </a:rPr>
                        <a:t>Jehoiakim</a:t>
                      </a:r>
                      <a:r>
                        <a:rPr lang="en-US" sz="3600" dirty="0" smtClean="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Cut out- Knife 36:23</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Burned scroll- 36:23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Rejected- 36:25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Heirs cut off- 36:30</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Uriah Killed- 26:21</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36190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0088117"/>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err="1" smtClean="0">
                          <a:solidFill>
                            <a:srgbClr val="FF0000"/>
                          </a:solidFill>
                          <a:effectLst/>
                        </a:rPr>
                        <a:t>Jehoiakim</a:t>
                      </a:r>
                      <a:r>
                        <a:rPr lang="en-US" sz="3600" dirty="0" smtClean="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Cut out- Knife 36:23</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Burned scroll- 36:23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Rejected- 36:25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Heirs cut off- 36:30</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Uriah Killed- 26:21</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Rewritten-</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36:32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7115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963757"/>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err="1" smtClean="0">
                          <a:solidFill>
                            <a:srgbClr val="FF0000"/>
                          </a:solidFill>
                          <a:effectLst/>
                        </a:rPr>
                        <a:t>Jehoiakim</a:t>
                      </a:r>
                      <a:r>
                        <a:rPr lang="en-US" sz="3600" dirty="0" smtClean="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Cut out- Knife 36:23</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Burned scroll- 36:23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Rejected- 36:25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Heirs cut off- 36:30</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Uriah Killed- 26:21</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Rewritten-</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36:32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Evil Exposed- 52:2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94734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8071040"/>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New Testament</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12678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2578"/>
          </a:xfrm>
        </p:spPr>
        <p:txBody>
          <a:bodyPr>
            <a:noAutofit/>
          </a:bodyPr>
          <a:lstStyle/>
          <a:p>
            <a:pPr algn="ctr"/>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Cutting it Out (Jer. 36:23) or Straight (2 Tim. 2:15) </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2050"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992579"/>
            <a:ext cx="12192000" cy="586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155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9087877"/>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New Testament</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Eph. 3:3-5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42242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0689560"/>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New Testament</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Eph. 3:3-5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Rom. 6:16-18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41160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4743502"/>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New Testament</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Eph. 3:3-5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Rom. 6:16-18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Acts</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17:30-31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6786277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6118641"/>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New Testament</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Eph. 3:3-5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Rom. 6:16-18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Acts</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17:30-31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Rom. 2:5, 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411743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8923688"/>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New Testament</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Eph. 3:3-5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Rom. 6:16-18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Acts</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17:30-31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Rom. 2:5, 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Hebrews</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8:11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651425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0414585"/>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New Testament</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Eph. 3:3-5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Rom. 6:16-18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Acts</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17:30-31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Rom. 2:5, 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Hebrews</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8:11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 Peter 3:15-16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77484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4159870"/>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New Testament</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Eph. 3:3-5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rPr>
                        <a:t>Rom. 6:16-18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Acts</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17:30-31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Rom. 2:5, 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Hebrews</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8:11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 Peter 3:15-16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Read-</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People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Colossians 4:16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788971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19513"/>
          </a:xfrm>
        </p:spPr>
        <p:txBody>
          <a:bodyPr>
            <a:noAutofit/>
          </a:bodyPr>
          <a:lstStyle/>
          <a:p>
            <a:pPr algn="ctr"/>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False Teachers Cut Out God’s Word instead of Cutting it Straight (2 Tim. 2:15; 4:2-4)</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00538"/>
            <a:ext cx="12192000" cy="5457462"/>
          </a:xfrm>
        </p:spPr>
        <p:txBody>
          <a:bodyPr>
            <a:normAutofit lnSpcReduction="100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One (John 17:20-23; Matt. 16:18; Eph. 1:22-23; 4:4)</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 (1 Peter 1:14-16; 4:1-5; Heb. 12:14) </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Works (John 6:29; James 2:24)</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 (Luke 6:46; Matt. 7:15-23)</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Baptism (Mk. 16:16; Ax 2:38; 8:35-38; 22:16; 1 Pet. 3:21)</a:t>
            </a:r>
          </a:p>
          <a:p>
            <a:pPr marL="0" indent="0">
              <a:buNone/>
            </a:pPr>
            <a:endParaRPr lang="en-US" sz="1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man can cut out Scripture- It will judge us (Jn. 12:48).  Only hope to escape from hell is obeying Jesus (Heb. 5:9)!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8640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825624"/>
            <a:ext cx="10515600" cy="4538599"/>
          </a:xfrm>
        </p:spPr>
        <p:txBody>
          <a:bodyPr>
            <a:normAutofit/>
          </a:bodyPr>
          <a:lstStyle/>
          <a:p>
            <a:pPr marL="0" indent="0">
              <a:buNone/>
            </a:pPr>
            <a:r>
              <a:rPr lang="en-US" sz="4600" dirty="0" smtClean="0">
                <a:solidFill>
                  <a:schemeClr val="bg1"/>
                </a:solidFill>
              </a:rPr>
              <a:t>9- Our God He is Alive</a:t>
            </a:r>
          </a:p>
          <a:p>
            <a:pPr marL="0" indent="0">
              <a:buNone/>
            </a:pPr>
            <a:r>
              <a:rPr lang="en-US" sz="4600" dirty="0" smtClean="0">
                <a:solidFill>
                  <a:schemeClr val="bg1"/>
                </a:solidFill>
              </a:rPr>
              <a:t>382- In Heavenly Love Abiding</a:t>
            </a:r>
          </a:p>
          <a:p>
            <a:pPr marL="0" indent="0">
              <a:buNone/>
            </a:pPr>
            <a:r>
              <a:rPr lang="en-US" sz="4600" dirty="0" smtClean="0">
                <a:solidFill>
                  <a:schemeClr val="bg1"/>
                </a:solidFill>
              </a:rPr>
              <a:t>167- We Saw Thee Not</a:t>
            </a:r>
          </a:p>
          <a:p>
            <a:pPr marL="0" indent="0">
              <a:buNone/>
            </a:pPr>
            <a:r>
              <a:rPr lang="en-US" sz="4600" dirty="0" smtClean="0">
                <a:solidFill>
                  <a:schemeClr val="bg1"/>
                </a:solidFill>
              </a:rPr>
              <a:t>500- Give Me the Bible</a:t>
            </a:r>
          </a:p>
          <a:p>
            <a:pPr marL="0" indent="0">
              <a:buNone/>
            </a:pPr>
            <a:r>
              <a:rPr lang="en-US" sz="4600" dirty="0" smtClean="0">
                <a:solidFill>
                  <a:schemeClr val="bg1"/>
                </a:solidFill>
              </a:rPr>
              <a:t>297- Prepare to Meet Thy God</a:t>
            </a:r>
          </a:p>
          <a:p>
            <a:pPr marL="0" indent="0">
              <a:buNone/>
            </a:pPr>
            <a:r>
              <a:rPr lang="en-US" sz="4600" dirty="0" smtClean="0">
                <a:solidFill>
                  <a:schemeClr val="bg1"/>
                </a:solidFill>
              </a:rPr>
              <a:t>212- Sweet By and By</a:t>
            </a:r>
            <a:endParaRPr lang="en-US" sz="4600" dirty="0">
              <a:solidFill>
                <a:schemeClr val="bg1"/>
              </a:solidFill>
            </a:endParaRPr>
          </a:p>
        </p:txBody>
      </p:sp>
    </p:spTree>
    <p:extLst>
      <p:ext uri="{BB962C8B-B14F-4D97-AF65-F5344CB8AC3E}">
        <p14:creationId xmlns:p14="http://schemas.microsoft.com/office/powerpoint/2010/main" val="2943357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7459767"/>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Jeremiah</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644070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2588654"/>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Jeremiah</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rPr>
                        <a:t>26:1; 1:9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3168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6401516"/>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Jeremiah</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rPr>
                        <a:t>26:1; 1:9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26:2; 7:23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26725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9064918"/>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Jeremiah</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rPr>
                        <a:t>26:1; 1:9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26:2; 7:23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26:3; 18:8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39927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5817824"/>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Jeremiah</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rPr>
                        <a:t>26:1; 1:9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26:2; 7:23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26:3; 18:8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26:3; </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1:16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43955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4313941"/>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Jeremiah</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rPr>
                        <a:t>26:1; 1:9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26:2; 7:23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26:3; 18:8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26:3; </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1:16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26:7; 32:33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61360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Word is Inspired &amp; Infallible (2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Ti</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3:16)</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6620253"/>
              </p:ext>
            </p:extLst>
          </p:nvPr>
        </p:nvGraphicFramePr>
        <p:xfrm>
          <a:off x="2" y="1053294"/>
          <a:ext cx="12191999" cy="5798215"/>
        </p:xfrm>
        <a:graphic>
          <a:graphicData uri="http://schemas.openxmlformats.org/drawingml/2006/table">
            <a:tbl>
              <a:tblPr firstRow="1" firstCol="1" bandRow="1">
                <a:tableStyleId>{073A0DAA-6AF3-43AB-8588-CEC1D06C72B9}</a:tableStyleId>
              </a:tblPr>
              <a:tblGrid>
                <a:gridCol w="2743823"/>
                <a:gridCol w="2233289"/>
                <a:gridCol w="4004840"/>
                <a:gridCol w="3210047"/>
              </a:tblGrid>
              <a:tr h="787081">
                <a:tc>
                  <a:txBody>
                    <a:bodyPr/>
                    <a:lstStyle/>
                    <a:p>
                      <a:pPr marL="0" marR="0" algn="ctr">
                        <a:lnSpc>
                          <a:spcPct val="107000"/>
                        </a:lnSpc>
                        <a:spcBef>
                          <a:spcPts val="0"/>
                        </a:spcBef>
                        <a:spcAft>
                          <a:spcPts val="0"/>
                        </a:spcAft>
                      </a:pPr>
                      <a:r>
                        <a:rPr lang="en-US" sz="3600" dirty="0">
                          <a:solidFill>
                            <a:srgbClr val="00B0F0"/>
                          </a:solidFill>
                          <a:effectLst/>
                        </a:rPr>
                        <a:t>God’s Word</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Jeremiah</a:t>
                      </a: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4788">
                <a:tc>
                  <a:txBody>
                    <a:bodyPr/>
                    <a:lstStyle/>
                    <a:p>
                      <a:pPr marL="0" marR="0">
                        <a:lnSpc>
                          <a:spcPct val="107000"/>
                        </a:lnSpc>
                        <a:spcBef>
                          <a:spcPts val="0"/>
                        </a:spcBef>
                        <a:spcAft>
                          <a:spcPts val="0"/>
                        </a:spcAft>
                      </a:pPr>
                      <a:r>
                        <a:rPr lang="en-US" sz="3600" dirty="0">
                          <a:effectLst/>
                        </a:rPr>
                        <a:t>Revealed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rPr>
                        <a:t>26:1; 1:9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08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mn-lt"/>
                          <a:ea typeface="+mn-ea"/>
                          <a:cs typeface="+mn-cs"/>
                        </a:rPr>
                        <a:t>To</a:t>
                      </a:r>
                      <a:r>
                        <a:rPr lang="en-US" sz="3600" baseline="0" dirty="0" smtClean="0">
                          <a:effectLst/>
                          <a:latin typeface="+mn-lt"/>
                          <a:ea typeface="+mn-ea"/>
                          <a:cs typeface="+mn-cs"/>
                        </a:rPr>
                        <a:t> be Obeyed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26:2; 7:23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9937">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Repent- Evil</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26:3; 18:8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90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Punished- Sin</a:t>
                      </a: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26:3; </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1:16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9851">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Taught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26:7; 32:33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Written</a:t>
                      </a:r>
                    </a:p>
                  </a:txBody>
                  <a:tcPr marL="68580" marR="68580" marT="0" marB="0"/>
                </a:tc>
                <a:tc>
                  <a:txBody>
                    <a:bodyPr/>
                    <a:lstStyle/>
                    <a:p>
                      <a:pPr marL="0" marR="0">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36:1-4,</a:t>
                      </a:r>
                      <a:r>
                        <a:rPr lang="en-US" sz="3600" baseline="0" dirty="0" smtClean="0">
                          <a:effectLst/>
                          <a:latin typeface="Calibri" panose="020F0502020204030204" pitchFamily="34" charset="0"/>
                          <a:ea typeface="Calibri" panose="020F0502020204030204" pitchFamily="34" charset="0"/>
                          <a:cs typeface="Times New Roman" panose="02020603050405020304" pitchFamily="18" charset="0"/>
                        </a:rPr>
                        <a:t> 18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8342">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55611" y="-1286938"/>
            <a:ext cx="18447611" cy="174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78936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3906</TotalTime>
  <Words>2324</Words>
  <Application>Microsoft Office PowerPoint</Application>
  <PresentationFormat>Widescreen</PresentationFormat>
  <Paragraphs>363</Paragraphs>
  <Slides>28</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Tahoma</vt:lpstr>
      <vt:lpstr>Times New Roman</vt:lpstr>
      <vt:lpstr>Office Theme</vt:lpstr>
      <vt:lpstr>Hymns for Worship at Woodmont</vt:lpstr>
      <vt:lpstr>Cutting it Out (Jer. 36:23) or Straight (2 Tim. 2:15) </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God’s Word is Inspired &amp; Infallible (2 Ti. 3:16)</vt:lpstr>
      <vt:lpstr>False Teachers Cut Out God’s Word instead of Cutting it Straight (2 Tim. 2:15; 4:2-4)</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54</cp:revision>
  <dcterms:created xsi:type="dcterms:W3CDTF">2017-10-13T00:47:35Z</dcterms:created>
  <dcterms:modified xsi:type="dcterms:W3CDTF">2017-10-15T21:15:45Z</dcterms:modified>
</cp:coreProperties>
</file>