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68A42-D38B-49FB-AE18-15F8F4F89D3E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D3C0-507E-49D0-9012-53A6CA59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15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9362A-ADBA-4BBB-87D9-2003EE7067B3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BB40C-9EC3-469F-A204-0538EC45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5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 with the spirit and sing with the understanding also</a:t>
            </a:r>
            <a:r>
              <a:rPr lang="en-US" baseline="0" dirty="0" smtClean="0"/>
              <a:t> (1 Cor. 14:15).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BB40C-9EC3-469F-A204-0538EC45C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8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7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4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7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4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6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7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7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5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2C04-F12C-4C5E-B030-1E89F158726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59CD-4F09-4B50-92EA-317098D54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2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2180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Night with Ebon Pinion by Love H. Jameson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7549"/>
            <a:ext cx="12192000" cy="5920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Night, with ebon pinion, brooded o’er the vale;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around was silent, save the night wind’s wail,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Christ, the Man of Sorrows,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tears, and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sweat as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blood,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Prostrate in the garden, raised His voice to God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Ebon- black; Pinion- wing; Brood- sit as a bird over; Vale- valley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Night like a dark wing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(ebon pinion) covered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garden (brooded vale), much like a hen would cover her chickens under her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wing (Nice McDonald, cf. Mt. 23:37). On the night Jesus was betrayed, He earnestly prayed to His Father in agony (Luke 22:44).  Christ was the Man of Sorrows in fulfillment of Isaiah’s prophecy (53:3).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8571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Night with Ebon Pinion by Love H. Jameson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8572"/>
            <a:ext cx="12192000" cy="5839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Smitten for offenses which were not His own,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He, for our transgressions, had to weep alone;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friend with words to comfort,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hand to help was there,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Meek and Lowly humbly bowed in prayer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was punished for our transgressions, not his own.                        (Isaiah 53:4-5; 1 Pet. 2:21-24; 3:18; Rom. 4:25) 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friends couldn’t watch with Him for an hour (Matt. 26:36-46). 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wept alone with loud crying and tears (Heb. 5:7).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was meek and lowly (Matt. 11:29).    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8571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Night with Ebon Pinion by Love H. Jameson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2744"/>
            <a:ext cx="12192000" cy="5735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“Abba, Father, Father, if indeed it may,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this cup of anguish pass from Me, I pray;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Yet, if it must be suffered, by Me, Thine only Son,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Abba, Father, Father, let Thy will be done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Abba is an Aramaic word used as a term of endearment of a little child for his father.  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asked His Father that the cup of suffering might be taken away (Mark 14:36).  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knew that His Father’s plan was to die for the sins of the world and He did so willingly (Jn. 10:17-18; Ph. 2:5-8).</a:t>
            </a:r>
            <a:endParaRPr lang="en-US" sz="3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4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76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Night with Ebon Pinion by Love H. Jameson</vt:lpstr>
      <vt:lpstr>Night with Ebon Pinion by Love H. Jameson</vt:lpstr>
      <vt:lpstr>Night with Ebon Pinion by Love H. Jameson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10</cp:revision>
  <cp:lastPrinted>2017-10-01T20:59:16Z</cp:lastPrinted>
  <dcterms:created xsi:type="dcterms:W3CDTF">2017-10-01T19:51:08Z</dcterms:created>
  <dcterms:modified xsi:type="dcterms:W3CDTF">2017-10-02T04:10:06Z</dcterms:modified>
</cp:coreProperties>
</file>