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8" r:id="rId2"/>
    <p:sldId id="307" r:id="rId3"/>
    <p:sldId id="306" r:id="rId4"/>
    <p:sldId id="298" r:id="rId5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3" autoAdjust="0"/>
    <p:restoredTop sz="90415" autoAdjust="0"/>
  </p:normalViewPr>
  <p:slideViewPr>
    <p:cSldViewPr snapToGrid="0">
      <p:cViewPr varScale="1">
        <p:scale>
          <a:sx n="77" d="100"/>
          <a:sy n="77" d="100"/>
        </p:scale>
        <p:origin x="36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912183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4" y="1"/>
            <a:ext cx="3912183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694E7-1DD7-473D-8C3F-4AB8F054B051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721995"/>
            <a:ext cx="3912183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4" y="6721995"/>
            <a:ext cx="3912183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26F6C-A939-46A8-BB67-0FD1AFEF6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61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912183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3844" y="1"/>
            <a:ext cx="3912183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3C88-596A-48F6-8E7C-829A89ED5999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0775" y="884238"/>
            <a:ext cx="4246563" cy="238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2812" y="3405843"/>
            <a:ext cx="7222490" cy="27865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721995"/>
            <a:ext cx="3912183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3844" y="6721995"/>
            <a:ext cx="3912183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96056-A60D-4062-9A11-D07E2E27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13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Daniel &amp; his 3 friends were taken captive by Nebuchadnezzar in the 3</a:t>
            </a:r>
            <a:r>
              <a:rPr lang="en-US" baseline="30000" dirty="0" smtClean="0"/>
              <a:t>rd</a:t>
            </a:r>
            <a:r>
              <a:rPr lang="en-US" baseline="0" dirty="0" smtClean="0"/>
              <a:t> year of </a:t>
            </a:r>
            <a:r>
              <a:rPr lang="en-US" baseline="0" dirty="0" err="1" smtClean="0"/>
              <a:t>Jehoiakim’s</a:t>
            </a:r>
            <a:r>
              <a:rPr lang="en-US" baseline="0" dirty="0" smtClean="0"/>
              <a:t> reign (605).  Same king who cut up &amp; burned God’s word (Jeremiah 36).  Righteous suffered same consequences of wicked.   They were in a 3 year training program to serve in the king’s palace.  Their faith was severely tested with instant death in the fiery furnace &amp; the lions.  But they overcame so as to serve the Lord and the kings of Babylon &amp; Medes &amp; Persians praise the God of heaven as a result.  May God help us to imitate their example and overcome the trials we face on a daily basis.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496056-A60D-4062-9A11-D07E2E274C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0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408E-5081-4490-B4D5-B7608A95A85E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97D1-AA17-43A6-9D28-73254D49A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33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408E-5081-4490-B4D5-B7608A95A85E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97D1-AA17-43A6-9D28-73254D49A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8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408E-5081-4490-B4D5-B7608A95A85E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97D1-AA17-43A6-9D28-73254D49A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6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408E-5081-4490-B4D5-B7608A95A85E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97D1-AA17-43A6-9D28-73254D49A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408E-5081-4490-B4D5-B7608A95A85E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97D1-AA17-43A6-9D28-73254D49A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19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408E-5081-4490-B4D5-B7608A95A85E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97D1-AA17-43A6-9D28-73254D49A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408E-5081-4490-B4D5-B7608A95A85E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97D1-AA17-43A6-9D28-73254D49A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1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408E-5081-4490-B4D5-B7608A95A85E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97D1-AA17-43A6-9D28-73254D49A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69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408E-5081-4490-B4D5-B7608A95A85E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97D1-AA17-43A6-9D28-73254D49A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17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408E-5081-4490-B4D5-B7608A95A85E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97D1-AA17-43A6-9D28-73254D49A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0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408E-5081-4490-B4D5-B7608A95A85E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97D1-AA17-43A6-9D28-73254D49A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7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408E-5081-4490-B4D5-B7608A95A85E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D97D1-AA17-43A6-9D28-73254D49A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1562582"/>
          </a:xfrm>
        </p:spPr>
        <p:txBody>
          <a:bodyPr>
            <a:noAutofit/>
          </a:bodyPr>
          <a:lstStyle/>
          <a:p>
            <a:r>
              <a:rPr lang="en-US" sz="5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Christians will be Saved from </a:t>
            </a:r>
            <a:r>
              <a:rPr lang="en-US" sz="5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Fiery </a:t>
            </a:r>
            <a:r>
              <a:rPr lang="en-US" sz="5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Trials</a:t>
            </a:r>
            <a:endParaRPr lang="en-US" sz="5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Image result for daniel lions den fiery furna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95" y="1052187"/>
            <a:ext cx="5957105" cy="5467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alemnet.vo.llnwd.net/media/cms/BST/31478-daniel%20in%20lions%20de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478" y="1052187"/>
            <a:ext cx="5918522" cy="5438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596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"/>
          <a:ext cx="12192000" cy="684617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064435"/>
                <a:gridCol w="4064435"/>
              </a:tblGrid>
              <a:tr h="575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Worldly Kingdoms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Daniel/ 3</a:t>
                      </a:r>
                      <a:r>
                        <a:rPr lang="en-US" sz="34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riends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 Christ</a:t>
                      </a:r>
                    </a:p>
                  </a:txBody>
                  <a:tcPr marL="68580" marR="68580" marT="0" marB="0"/>
                </a:tc>
              </a:tr>
              <a:tr h="10932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Pressure to Surrender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(Daniel 3:5-15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6:7)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Did</a:t>
                      </a:r>
                      <a:r>
                        <a:rPr lang="en-US" sz="28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not Compromise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(Dan.</a:t>
                      </a:r>
                      <a:r>
                        <a:rPr lang="en-US" sz="28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1:8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3:18; 6:10)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Always Obeyed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His Father (John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15:10)</a:t>
                      </a:r>
                    </a:p>
                  </a:txBody>
                  <a:tcPr marL="68580" marR="68580" marT="0" marB="0"/>
                </a:tc>
              </a:tr>
              <a:tr h="1005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Turn Up the Heat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Confident in Crisis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3:16-17)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Endured Pain of the Cross (Heb. 12:2-3)</a:t>
                      </a: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5547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 Righteous (3:20; 6:16)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Saved Them because of their Faith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3:17; 6:22-23)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Desired Men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Saved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not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Condemned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12:47)</a:t>
                      </a:r>
                    </a:p>
                  </a:txBody>
                  <a:tcPr marL="68580" marR="68580" marT="0" marB="0"/>
                </a:tc>
              </a:tr>
              <a:tr h="11390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Pride before Fall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4:27-31, 37)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Humble before King </a:t>
                      </a:r>
                      <a:endParaRPr lang="en-US" sz="28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2:16, 24, 30)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Humbly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Obeyed 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even to 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Death (</a:t>
                      </a: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Phil. 2:8)</a:t>
                      </a:r>
                    </a:p>
                  </a:txBody>
                  <a:tcPr marL="68580" marR="68580" marT="0" marB="0"/>
                </a:tc>
              </a:tr>
              <a:tr h="1477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Rules </a:t>
                      </a:r>
                      <a:endParaRPr lang="en-US" sz="28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3:28-29; 6:25-27)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Promoted &amp; Prospered (3:30; 6:28)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Established Eternal Kingdom (Dan. 2:44;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Mt. 16:19; Rev.</a:t>
                      </a:r>
                      <a:r>
                        <a:rPr lang="en-US" sz="28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1:5-6</a:t>
                      </a:r>
                      <a:r>
                        <a:rPr lang="en-US" sz="2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2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001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6367129"/>
              </p:ext>
            </p:extLst>
          </p:nvPr>
        </p:nvGraphicFramePr>
        <p:xfrm>
          <a:off x="0" y="-4"/>
          <a:ext cx="12192000" cy="685800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064435"/>
                <a:gridCol w="4064435"/>
              </a:tblGrid>
              <a:tr h="7917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World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Christians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 Christ</a:t>
                      </a:r>
                    </a:p>
                  </a:txBody>
                  <a:tcPr marL="68580" marR="68580" marT="0" marB="0"/>
                </a:tc>
              </a:tr>
              <a:tr h="18344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Pressure to Conform 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(1 Peter 3:14;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Cor. 15:33)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Stand up for Truth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Peter 3:15-16;</a:t>
                      </a:r>
                      <a:r>
                        <a:rPr lang="en-US" sz="34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Romans 12:2)</a:t>
                      </a:r>
                      <a:endParaRPr lang="en-US" sz="3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Blessed when You’re Persecuted for His Sake (Mt. 5:10-12)</a:t>
                      </a:r>
                      <a:endParaRPr lang="en-US" sz="3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8056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Put you through Fiery Trials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Pet. 1:7; 5:8)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Body-Living Sacrifice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Faith Should Grow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(Ro. 12:1;</a:t>
                      </a:r>
                      <a:r>
                        <a:rPr lang="en-US" sz="34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400" baseline="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Js</a:t>
                      </a:r>
                      <a:r>
                        <a:rPr lang="en-US" sz="34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1:2-4) </a:t>
                      </a:r>
                      <a:endParaRPr lang="en-US" sz="3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Full of Compassion &amp; Merciful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(James 5:10-11)</a:t>
                      </a:r>
                      <a:endParaRPr lang="en-US" sz="3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261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Praise False Teacher, Speak Evil of you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(Luke 6:26;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Peter 2:1-3)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will Rescue Them from every</a:t>
                      </a:r>
                      <a:r>
                        <a:rPr lang="en-US" sz="34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Evil Deed  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Timothy 4:18)</a:t>
                      </a:r>
                      <a:endParaRPr lang="en-US" sz="3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Prayed for Wicked to be Saved-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3,000 baptized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(Lk. 23:34; Ax 2:41)</a:t>
                      </a:r>
                      <a:endParaRPr lang="en-US" sz="3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22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377611"/>
              </p:ext>
            </p:extLst>
          </p:nvPr>
        </p:nvGraphicFramePr>
        <p:xfrm>
          <a:off x="0" y="-4"/>
          <a:ext cx="12192000" cy="685800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064435"/>
                <a:gridCol w="4064435"/>
              </a:tblGrid>
              <a:tr h="8125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World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Christians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500" b="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 Christ</a:t>
                      </a:r>
                    </a:p>
                  </a:txBody>
                  <a:tcPr marL="68580" marR="68580" marT="0" marB="0"/>
                </a:tc>
              </a:tr>
              <a:tr h="23723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Proud of their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Timothy 3:1ff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Humble Yourself under God’s Mighty Hand (1 Peter 5:6)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Intercedes for the Saints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(Hebrews 7:25)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36730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</a:t>
                      </a:r>
                      <a:r>
                        <a:rPr lang="en-US" sz="3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will Bow &amp; Confess Jesus is Lord (Ph. 2:11)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but too late. They’ll be condemned!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Resurrected from</a:t>
                      </a:r>
                      <a:r>
                        <a:rPr lang="en-US" sz="36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the Grave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 Eternal Life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5:28-29)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By His Power He will Transform our Body to be like His (Philippians 3:21)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428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3448</TotalTime>
  <Words>480</Words>
  <Application>Microsoft Office PowerPoint</Application>
  <PresentationFormat>Widescreen</PresentationFormat>
  <Paragraphs>68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48</cp:revision>
  <cp:lastPrinted>2017-11-12T09:41:46Z</cp:lastPrinted>
  <dcterms:created xsi:type="dcterms:W3CDTF">2017-11-03T17:33:33Z</dcterms:created>
  <dcterms:modified xsi:type="dcterms:W3CDTF">2017-11-12T10:18:02Z</dcterms:modified>
</cp:coreProperties>
</file>