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79" d="100"/>
          <a:sy n="79" d="100"/>
        </p:scale>
        <p:origin x="288" y="96"/>
      </p:cViewPr>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B569242C-5AAB-461C-B980-79FDB26B3039}" type="datetimeFigureOut">
              <a:rPr lang="en-US" smtClean="0"/>
              <a:t>11/19/2017</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11D46190-ABF7-4B81-93C5-BA9F64970418}" type="slidenum">
              <a:rPr lang="en-US" smtClean="0"/>
              <a:t>‹#›</a:t>
            </a:fld>
            <a:endParaRPr lang="en-US"/>
          </a:p>
        </p:txBody>
      </p:sp>
    </p:spTree>
    <p:extLst>
      <p:ext uri="{BB962C8B-B14F-4D97-AF65-F5344CB8AC3E}">
        <p14:creationId xmlns:p14="http://schemas.microsoft.com/office/powerpoint/2010/main" val="678066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960BAD6C-742D-4518-B171-FE7921F03F6A}" type="datetimeFigureOut">
              <a:rPr lang="en-US" smtClean="0"/>
              <a:t>11/19/2017</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F908E82A-F2D2-4ADC-92B7-6F8F526B19D5}" type="slidenum">
              <a:rPr lang="en-US" smtClean="0"/>
              <a:t>‹#›</a:t>
            </a:fld>
            <a:endParaRPr lang="en-US"/>
          </a:p>
        </p:txBody>
      </p:sp>
    </p:spTree>
    <p:extLst>
      <p:ext uri="{BB962C8B-B14F-4D97-AF65-F5344CB8AC3E}">
        <p14:creationId xmlns:p14="http://schemas.microsoft.com/office/powerpoint/2010/main" val="1575359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She loved poetry and by the age of 14 her poems were regularly in the newspapers of the day.  She wrote over 400 hymns.  Many of them written out of her daily experiences from being a housewife &amp; mother.  At the age of 37 she was busy with her chores when she was struck by a consciousness that the Lord was near.  She wrote this song to express her joy at the constant companionship of her Master in her everyday activities.  She showed the stanza to her Baptist preacher (who also authored many hymns &amp; was a poet- Robert Lowry) who composed the tune and added the chorus.</a:t>
            </a:r>
          </a:p>
          <a:p>
            <a:endParaRPr lang="en-US" dirty="0"/>
          </a:p>
        </p:txBody>
      </p:sp>
      <p:sp>
        <p:nvSpPr>
          <p:cNvPr id="4" name="Slide Number Placeholder 3"/>
          <p:cNvSpPr>
            <a:spLocks noGrp="1"/>
          </p:cNvSpPr>
          <p:nvPr>
            <p:ph type="sldNum" sz="quarter" idx="10"/>
          </p:nvPr>
        </p:nvSpPr>
        <p:spPr/>
        <p:txBody>
          <a:bodyPr/>
          <a:lstStyle/>
          <a:p>
            <a:fld id="{F908E82A-F2D2-4ADC-92B7-6F8F526B19D5}" type="slidenum">
              <a:rPr lang="en-US" smtClean="0"/>
              <a:t>1</a:t>
            </a:fld>
            <a:endParaRPr lang="en-US"/>
          </a:p>
        </p:txBody>
      </p:sp>
    </p:spTree>
    <p:extLst>
      <p:ext uri="{BB962C8B-B14F-4D97-AF65-F5344CB8AC3E}">
        <p14:creationId xmlns:p14="http://schemas.microsoft.com/office/powerpoint/2010/main" val="2842625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Afford- </a:t>
            </a:r>
            <a:r>
              <a:rPr lang="en-US" sz="1200" b="0" i="0" kern="1200" dirty="0" smtClean="0">
                <a:solidFill>
                  <a:schemeClr val="tx1"/>
                </a:solidFill>
                <a:effectLst/>
                <a:latin typeface="+mn-lt"/>
                <a:ea typeface="+mn-ea"/>
                <a:cs typeface="+mn-cs"/>
              </a:rPr>
              <a:t>to be able to do, manage, or bear without serious consequence or adverse effect: We can’t</a:t>
            </a:r>
            <a:r>
              <a:rPr lang="en-US" sz="1200" b="0" i="0" kern="1200" baseline="0" dirty="0" smtClean="0">
                <a:solidFill>
                  <a:schemeClr val="tx1"/>
                </a:solidFill>
                <a:effectLst/>
                <a:latin typeface="+mn-lt"/>
                <a:ea typeface="+mn-ea"/>
                <a:cs typeface="+mn-cs"/>
              </a:rPr>
              <a:t> bear w/o great consequence His peace. </a:t>
            </a:r>
            <a:endParaRPr lang="en-US" dirty="0"/>
          </a:p>
        </p:txBody>
      </p:sp>
      <p:sp>
        <p:nvSpPr>
          <p:cNvPr id="4" name="Slide Number Placeholder 3"/>
          <p:cNvSpPr>
            <a:spLocks noGrp="1"/>
          </p:cNvSpPr>
          <p:nvPr>
            <p:ph type="sldNum" sz="quarter" idx="10"/>
          </p:nvPr>
        </p:nvSpPr>
        <p:spPr/>
        <p:txBody>
          <a:bodyPr/>
          <a:lstStyle/>
          <a:p>
            <a:fld id="{F908E82A-F2D2-4ADC-92B7-6F8F526B19D5}" type="slidenum">
              <a:rPr lang="en-US" smtClean="0"/>
              <a:t>2</a:t>
            </a:fld>
            <a:endParaRPr lang="en-US"/>
          </a:p>
        </p:txBody>
      </p:sp>
    </p:spTree>
    <p:extLst>
      <p:ext uri="{BB962C8B-B14F-4D97-AF65-F5344CB8AC3E}">
        <p14:creationId xmlns:p14="http://schemas.microsoft.com/office/powerpoint/2010/main" val="2385489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Lord is near, we need to remember that especially when tempted.  Jesus understands exactly what we’re going through having been tempted in all things as we are yet w/o sin.  We have a merciful &amp; faithful high priest so we can always seek His help going boldly to God’s throne of grace to receive grace and mercy to help in time of need (Heb. 2:14-18; 4:14-16). Therefore He is able to save forever those who draw near to Him since He always lives to make intercession for them (Heb. 9:24-25). Temptations abound (curse, lie or believing one, cheat, steal, gamble, gossip, slander, SI, murder, etc.).  So don’t worry but pray and receive the peace that passes all understanding that will guard your hearts &amp; minds in Christ Jesus (Phil. 4:5-8).  The Lord knows how to rescue the godly from temptation (2 Pet. 2:9), </a:t>
            </a:r>
            <a:endParaRPr lang="en-US" dirty="0"/>
          </a:p>
        </p:txBody>
      </p:sp>
      <p:sp>
        <p:nvSpPr>
          <p:cNvPr id="4" name="Slide Number Placeholder 3"/>
          <p:cNvSpPr>
            <a:spLocks noGrp="1"/>
          </p:cNvSpPr>
          <p:nvPr>
            <p:ph type="sldNum" sz="quarter" idx="10"/>
          </p:nvPr>
        </p:nvSpPr>
        <p:spPr/>
        <p:txBody>
          <a:bodyPr/>
          <a:lstStyle/>
          <a:p>
            <a:fld id="{F908E82A-F2D2-4ADC-92B7-6F8F526B19D5}" type="slidenum">
              <a:rPr lang="en-US" smtClean="0"/>
              <a:t>3</a:t>
            </a:fld>
            <a:endParaRPr lang="en-US"/>
          </a:p>
        </p:txBody>
      </p:sp>
    </p:spTree>
    <p:extLst>
      <p:ext uri="{BB962C8B-B14F-4D97-AF65-F5344CB8AC3E}">
        <p14:creationId xmlns:p14="http://schemas.microsoft.com/office/powerpoint/2010/main" val="314048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Pain is the result of sin in the garden, pain in childbirth (Gen. 3:16). Pain of cancer, disease, breaking bones, accident, surgery, loss of loved one, being sinned against, divorce, break up, suffering consequences of sin, thorn in the flesh, persecution, facing or experiencing death, etc. Job, Paul, &amp; the prophets experienced great pain in their life (2 Cor. 12:7-10) but still depended on God to endure (James 5:10-11).  </a:t>
            </a:r>
          </a:p>
          <a:p>
            <a:endParaRPr lang="en-US" dirty="0"/>
          </a:p>
        </p:txBody>
      </p:sp>
      <p:sp>
        <p:nvSpPr>
          <p:cNvPr id="4" name="Slide Number Placeholder 3"/>
          <p:cNvSpPr>
            <a:spLocks noGrp="1"/>
          </p:cNvSpPr>
          <p:nvPr>
            <p:ph type="sldNum" sz="quarter" idx="10"/>
          </p:nvPr>
        </p:nvSpPr>
        <p:spPr/>
        <p:txBody>
          <a:bodyPr/>
          <a:lstStyle/>
          <a:p>
            <a:fld id="{F908E82A-F2D2-4ADC-92B7-6F8F526B19D5}" type="slidenum">
              <a:rPr lang="en-US" smtClean="0"/>
              <a:t>4</a:t>
            </a:fld>
            <a:endParaRPr lang="en-US"/>
          </a:p>
        </p:txBody>
      </p:sp>
    </p:spTree>
    <p:extLst>
      <p:ext uri="{BB962C8B-B14F-4D97-AF65-F5344CB8AC3E}">
        <p14:creationId xmlns:p14="http://schemas.microsoft.com/office/powerpoint/2010/main" val="1302556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We need God every hour because we are in danger every hour of every day (1 Cor. 15:30) </a:t>
            </a:r>
            <a:r>
              <a:rPr lang="en-US" sz="1200" i="1" kern="1200" smtClean="0">
                <a:solidFill>
                  <a:schemeClr val="tx1"/>
                </a:solidFill>
                <a:effectLst/>
                <a:latin typeface="+mn-lt"/>
                <a:ea typeface="+mn-ea"/>
                <a:cs typeface="+mn-cs"/>
              </a:rPr>
              <a:t>Satan seeks </a:t>
            </a:r>
            <a:r>
              <a:rPr lang="en-US" sz="1200" i="1" kern="1200" dirty="0" smtClean="0">
                <a:solidFill>
                  <a:schemeClr val="tx1"/>
                </a:solidFill>
                <a:effectLst/>
                <a:latin typeface="+mn-lt"/>
                <a:ea typeface="+mn-ea"/>
                <a:cs typeface="+mn-cs"/>
              </a:rPr>
              <a:t>to devour our souls.</a:t>
            </a:r>
            <a:r>
              <a:rPr lang="en-US" sz="1200" kern="1200" dirty="0" smtClean="0">
                <a:solidFill>
                  <a:schemeClr val="tx1"/>
                </a:solidFill>
                <a:effectLst/>
                <a:latin typeface="+mn-lt"/>
                <a:ea typeface="+mn-ea"/>
                <a:cs typeface="+mn-cs"/>
              </a:rPr>
              <a:t>  But we can resist him by being firm in our faith (1 Pet. 5:8-9).  All Christians everywhere are experiencing this, so realize like Paul that when you are weak, you are strong spiritually.  Humbly express your need &amp; come to God, ask Him to bless you with strength to overcome, and He has promised to hear &amp; answer your prayers and provide that help in your time of need. We can be alert &amp; ready for the Lord’s return at any hour of the day because we are practicing righteousness, glorying Him in our body, praying for help &amp; strength </a:t>
            </a:r>
            <a:r>
              <a:rPr lang="en-US" sz="1200" kern="1200" dirty="0" err="1" smtClean="0">
                <a:solidFill>
                  <a:schemeClr val="tx1"/>
                </a:solidFill>
                <a:effectLst/>
                <a:latin typeface="+mn-lt"/>
                <a:ea typeface="+mn-ea"/>
                <a:cs typeface="+mn-cs"/>
              </a:rPr>
              <a:t>everyday</a:t>
            </a:r>
            <a:r>
              <a:rPr lang="en-US" sz="1200" kern="1200" dirty="0" smtClean="0">
                <a:solidFill>
                  <a:schemeClr val="tx1"/>
                </a:solidFill>
                <a:effectLst/>
                <a:latin typeface="+mn-lt"/>
                <a:ea typeface="+mn-ea"/>
                <a:cs typeface="+mn-cs"/>
              </a:rPr>
              <a:t>, &amp; have examined ourselves whether we are in the faith (Mt. 24:36, 44).  There is temptation, pain &amp; suffering now but in heaven there won’t be any more mourning, crying or pain (Rev. 21:4) &amp; God will wipe away all tears!</a:t>
            </a:r>
          </a:p>
          <a:p>
            <a:endParaRPr lang="en-US" dirty="0"/>
          </a:p>
        </p:txBody>
      </p:sp>
      <p:sp>
        <p:nvSpPr>
          <p:cNvPr id="4" name="Slide Number Placeholder 3"/>
          <p:cNvSpPr>
            <a:spLocks noGrp="1"/>
          </p:cNvSpPr>
          <p:nvPr>
            <p:ph type="sldNum" sz="quarter" idx="10"/>
          </p:nvPr>
        </p:nvSpPr>
        <p:spPr/>
        <p:txBody>
          <a:bodyPr/>
          <a:lstStyle/>
          <a:p>
            <a:fld id="{F908E82A-F2D2-4ADC-92B7-6F8F526B19D5}" type="slidenum">
              <a:rPr lang="en-US" smtClean="0"/>
              <a:t>6</a:t>
            </a:fld>
            <a:endParaRPr lang="en-US"/>
          </a:p>
        </p:txBody>
      </p:sp>
    </p:spTree>
    <p:extLst>
      <p:ext uri="{BB962C8B-B14F-4D97-AF65-F5344CB8AC3E}">
        <p14:creationId xmlns:p14="http://schemas.microsoft.com/office/powerpoint/2010/main" val="240435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FF2D9A-9EC1-4FC9-9653-6D5D233E5679}"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2B255-F98B-49BC-9CF3-2579B21EC791}" type="slidenum">
              <a:rPr lang="en-US" smtClean="0"/>
              <a:t>‹#›</a:t>
            </a:fld>
            <a:endParaRPr lang="en-US"/>
          </a:p>
        </p:txBody>
      </p:sp>
    </p:spTree>
    <p:extLst>
      <p:ext uri="{BB962C8B-B14F-4D97-AF65-F5344CB8AC3E}">
        <p14:creationId xmlns:p14="http://schemas.microsoft.com/office/powerpoint/2010/main" val="3747142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F2D9A-9EC1-4FC9-9653-6D5D233E5679}"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2B255-F98B-49BC-9CF3-2579B21EC791}" type="slidenum">
              <a:rPr lang="en-US" smtClean="0"/>
              <a:t>‹#›</a:t>
            </a:fld>
            <a:endParaRPr lang="en-US"/>
          </a:p>
        </p:txBody>
      </p:sp>
    </p:spTree>
    <p:extLst>
      <p:ext uri="{BB962C8B-B14F-4D97-AF65-F5344CB8AC3E}">
        <p14:creationId xmlns:p14="http://schemas.microsoft.com/office/powerpoint/2010/main" val="326409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F2D9A-9EC1-4FC9-9653-6D5D233E5679}"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2B255-F98B-49BC-9CF3-2579B21EC791}" type="slidenum">
              <a:rPr lang="en-US" smtClean="0"/>
              <a:t>‹#›</a:t>
            </a:fld>
            <a:endParaRPr lang="en-US"/>
          </a:p>
        </p:txBody>
      </p:sp>
    </p:spTree>
    <p:extLst>
      <p:ext uri="{BB962C8B-B14F-4D97-AF65-F5344CB8AC3E}">
        <p14:creationId xmlns:p14="http://schemas.microsoft.com/office/powerpoint/2010/main" val="1969985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F2D9A-9EC1-4FC9-9653-6D5D233E5679}"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2B255-F98B-49BC-9CF3-2579B21EC791}" type="slidenum">
              <a:rPr lang="en-US" smtClean="0"/>
              <a:t>‹#›</a:t>
            </a:fld>
            <a:endParaRPr lang="en-US"/>
          </a:p>
        </p:txBody>
      </p:sp>
    </p:spTree>
    <p:extLst>
      <p:ext uri="{BB962C8B-B14F-4D97-AF65-F5344CB8AC3E}">
        <p14:creationId xmlns:p14="http://schemas.microsoft.com/office/powerpoint/2010/main" val="376899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F2D9A-9EC1-4FC9-9653-6D5D233E5679}"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2B255-F98B-49BC-9CF3-2579B21EC791}" type="slidenum">
              <a:rPr lang="en-US" smtClean="0"/>
              <a:t>‹#›</a:t>
            </a:fld>
            <a:endParaRPr lang="en-US"/>
          </a:p>
        </p:txBody>
      </p:sp>
    </p:spTree>
    <p:extLst>
      <p:ext uri="{BB962C8B-B14F-4D97-AF65-F5344CB8AC3E}">
        <p14:creationId xmlns:p14="http://schemas.microsoft.com/office/powerpoint/2010/main" val="4162992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FF2D9A-9EC1-4FC9-9653-6D5D233E5679}"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A2B255-F98B-49BC-9CF3-2579B21EC791}" type="slidenum">
              <a:rPr lang="en-US" smtClean="0"/>
              <a:t>‹#›</a:t>
            </a:fld>
            <a:endParaRPr lang="en-US"/>
          </a:p>
        </p:txBody>
      </p:sp>
    </p:spTree>
    <p:extLst>
      <p:ext uri="{BB962C8B-B14F-4D97-AF65-F5344CB8AC3E}">
        <p14:creationId xmlns:p14="http://schemas.microsoft.com/office/powerpoint/2010/main" val="2196321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FF2D9A-9EC1-4FC9-9653-6D5D233E5679}" type="datetimeFigureOut">
              <a:rPr lang="en-US" smtClean="0"/>
              <a:t>11/19/2017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A2B255-F98B-49BC-9CF3-2579B21EC791}" type="slidenum">
              <a:rPr lang="en-US" smtClean="0"/>
              <a:t>‹#›</a:t>
            </a:fld>
            <a:endParaRPr lang="en-US"/>
          </a:p>
        </p:txBody>
      </p:sp>
    </p:spTree>
    <p:extLst>
      <p:ext uri="{BB962C8B-B14F-4D97-AF65-F5344CB8AC3E}">
        <p14:creationId xmlns:p14="http://schemas.microsoft.com/office/powerpoint/2010/main" val="2773597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FF2D9A-9EC1-4FC9-9653-6D5D233E5679}" type="datetimeFigureOut">
              <a:rPr lang="en-US" smtClean="0"/>
              <a:t>11/19/2017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A2B255-F98B-49BC-9CF3-2579B21EC791}" type="slidenum">
              <a:rPr lang="en-US" smtClean="0"/>
              <a:t>‹#›</a:t>
            </a:fld>
            <a:endParaRPr lang="en-US"/>
          </a:p>
        </p:txBody>
      </p:sp>
    </p:spTree>
    <p:extLst>
      <p:ext uri="{BB962C8B-B14F-4D97-AF65-F5344CB8AC3E}">
        <p14:creationId xmlns:p14="http://schemas.microsoft.com/office/powerpoint/2010/main" val="1993445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F2D9A-9EC1-4FC9-9653-6D5D233E5679}" type="datetimeFigureOut">
              <a:rPr lang="en-US" smtClean="0"/>
              <a:t>11/19/2017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A2B255-F98B-49BC-9CF3-2579B21EC791}" type="slidenum">
              <a:rPr lang="en-US" smtClean="0"/>
              <a:t>‹#›</a:t>
            </a:fld>
            <a:endParaRPr lang="en-US"/>
          </a:p>
        </p:txBody>
      </p:sp>
    </p:spTree>
    <p:extLst>
      <p:ext uri="{BB962C8B-B14F-4D97-AF65-F5344CB8AC3E}">
        <p14:creationId xmlns:p14="http://schemas.microsoft.com/office/powerpoint/2010/main" val="3267241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F2D9A-9EC1-4FC9-9653-6D5D233E5679}"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A2B255-F98B-49BC-9CF3-2579B21EC791}" type="slidenum">
              <a:rPr lang="en-US" smtClean="0"/>
              <a:t>‹#›</a:t>
            </a:fld>
            <a:endParaRPr lang="en-US"/>
          </a:p>
        </p:txBody>
      </p:sp>
    </p:spTree>
    <p:extLst>
      <p:ext uri="{BB962C8B-B14F-4D97-AF65-F5344CB8AC3E}">
        <p14:creationId xmlns:p14="http://schemas.microsoft.com/office/powerpoint/2010/main" val="316996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F2D9A-9EC1-4FC9-9653-6D5D233E5679}"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A2B255-F98B-49BC-9CF3-2579B21EC791}" type="slidenum">
              <a:rPr lang="en-US" smtClean="0"/>
              <a:t>‹#›</a:t>
            </a:fld>
            <a:endParaRPr lang="en-US"/>
          </a:p>
        </p:txBody>
      </p:sp>
    </p:spTree>
    <p:extLst>
      <p:ext uri="{BB962C8B-B14F-4D97-AF65-F5344CB8AC3E}">
        <p14:creationId xmlns:p14="http://schemas.microsoft.com/office/powerpoint/2010/main" val="1366021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F2D9A-9EC1-4FC9-9653-6D5D233E5679}" type="datetimeFigureOut">
              <a:rPr lang="en-US" smtClean="0"/>
              <a:t>11/19/2017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2B255-F98B-49BC-9CF3-2579B21EC791}" type="slidenum">
              <a:rPr lang="en-US" smtClean="0"/>
              <a:t>‹#›</a:t>
            </a:fld>
            <a:endParaRPr lang="en-US"/>
          </a:p>
        </p:txBody>
      </p:sp>
    </p:spTree>
    <p:extLst>
      <p:ext uri="{BB962C8B-B14F-4D97-AF65-F5344CB8AC3E}">
        <p14:creationId xmlns:p14="http://schemas.microsoft.com/office/powerpoint/2010/main" val="756387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3028"/>
            <a:ext cx="12192000" cy="832947"/>
          </a:xfrm>
        </p:spPr>
        <p:txBody>
          <a:bodyPr>
            <a:normAutofit/>
          </a:bodyPr>
          <a:lstStyle/>
          <a:p>
            <a:r>
              <a:rPr lang="en-US" sz="4800" dirty="0" smtClean="0">
                <a:solidFill>
                  <a:srgbClr val="FFFF00"/>
                </a:solidFill>
              </a:rPr>
              <a:t>I Need Thee Every Hour by Annie Hawks (1872</a:t>
            </a:r>
            <a:r>
              <a:rPr lang="en-US" sz="4800" dirty="0">
                <a:solidFill>
                  <a:srgbClr val="FFFF00"/>
                </a:solidFill>
              </a:rPr>
              <a:t>)</a:t>
            </a:r>
          </a:p>
        </p:txBody>
      </p:sp>
      <p:pic>
        <p:nvPicPr>
          <p:cNvPr id="1026" name="Picture 2" descr="Image result for I need Thee every hour annie haw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72" y="925974"/>
            <a:ext cx="12087827" cy="593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4043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396" y="0"/>
            <a:ext cx="12175603" cy="914400"/>
          </a:xfrm>
        </p:spPr>
        <p:txBody>
          <a:bodyPr>
            <a:normAutofit/>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I Need Thee Every Hour by Annie Hawks (1872)</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6395" y="914400"/>
            <a:ext cx="12175603" cy="5943600"/>
          </a:xfrm>
        </p:spPr>
        <p:txBody>
          <a:bodyPr>
            <a:normAutofit/>
          </a:bodyPr>
          <a:lstStyle/>
          <a:p>
            <a:pPr marL="742950" indent="-742950" algn="ctr">
              <a:buAutoNum type="arabicPeriod"/>
            </a:pP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Only the Lord can give us True Peace</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need thee every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hour </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Most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gracious Lord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(Ps. 86:1-7)</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No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tender voice like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thine</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Can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peace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afford (John 14:27; 16:33; Rom. 15:4)</a:t>
            </a:r>
          </a:p>
          <a:p>
            <a:pPr marL="0" indent="0" algn="ctr">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is gracious to us every hour of the day and His word brings us comfort as we listen to His word which we can’t live without.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71953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396" y="0"/>
            <a:ext cx="12175603" cy="914400"/>
          </a:xfrm>
        </p:spPr>
        <p:txBody>
          <a:bodyPr>
            <a:normAutofit/>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I Need Thee Every Hour by Annie Hawks (1872)</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6395" y="914400"/>
            <a:ext cx="12175603" cy="5943600"/>
          </a:xfrm>
        </p:spPr>
        <p:txBody>
          <a:bodyPr>
            <a:normAutofit/>
          </a:bodyPr>
          <a:lstStyle/>
          <a:p>
            <a:pPr marL="0" indent="0" algn="ctr">
              <a:buNone/>
            </a:pP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2. We Need the Lord in Times of Temptation</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need thee every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hour</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Stay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thou near by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(Phil. 4:5-7; Heb. 4:14-16)</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Temptations lose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their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power</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thou art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nigh (2 Pet. 2:9; 1 Cor. 10:13)</a:t>
            </a:r>
          </a:p>
          <a:p>
            <a:pPr marL="0" indent="0" algn="ctr">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Temptations are powerful, but God knows how to rescue the godly from every single one.  Jesus overcame &amp; so can we. Seek His way of escape!</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9821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396" y="0"/>
            <a:ext cx="12175603" cy="914400"/>
          </a:xfrm>
        </p:spPr>
        <p:txBody>
          <a:bodyPr>
            <a:normAutofit/>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I Need Thee Every Hour by Annie Hawks (1872)</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6395" y="914400"/>
            <a:ext cx="12175603" cy="5943600"/>
          </a:xfrm>
        </p:spPr>
        <p:txBody>
          <a:bodyPr>
            <a:normAutofit/>
          </a:bodyPr>
          <a:lstStyle/>
          <a:p>
            <a:pPr marL="0" indent="0" algn="ctr">
              <a:buNone/>
            </a:pP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3. We Need the Lord whether Glad or Sad</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need Thee every hour,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joy or pain; (Ps.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69:29-33; Eccl. 7:13-14)</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Come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quickly and abide,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life is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vain (Ps. 40:12-17).</a:t>
            </a:r>
          </a:p>
          <a:p>
            <a:pPr marL="0" indent="0" algn="ctr">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can learn to be joyful even while suffering. </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Cor. 12:7-10; Phil. 4:8-14)</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0956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396" y="0"/>
            <a:ext cx="12175603" cy="914400"/>
          </a:xfrm>
        </p:spPr>
        <p:txBody>
          <a:bodyPr>
            <a:normAutofit/>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I Need Thee Every Hour by Annie Hawks (1872)</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6395" y="914400"/>
            <a:ext cx="12175603" cy="5943600"/>
          </a:xfrm>
        </p:spPr>
        <p:txBody>
          <a:bodyPr>
            <a:normAutofit/>
          </a:bodyPr>
          <a:lstStyle/>
          <a:p>
            <a:pPr marL="0" indent="0" algn="ctr">
              <a:buNone/>
            </a:pPr>
            <a:r>
              <a:rPr lang="en-US" sz="4300" dirty="0" smtClean="0">
                <a:solidFill>
                  <a:srgbClr val="00B0F0"/>
                </a:solidFill>
                <a:latin typeface="Tahoma" panose="020B0604030504040204" pitchFamily="34" charset="0"/>
                <a:ea typeface="Tahoma" panose="020B0604030504040204" pitchFamily="34" charset="0"/>
                <a:cs typeface="Tahoma" panose="020B0604030504040204" pitchFamily="34" charset="0"/>
              </a:rPr>
              <a:t>4. We Need the Lord’s Holiness to Belong to Him</a:t>
            </a:r>
            <a:endPar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need Thee every hour,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most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Holy One; (Isa. 29:19; 1 Pet. 1:16</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make me Thine indeed,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Thou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blessed Son. (1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Pet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2:9; 1 Cor.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3:21-23)</a:t>
            </a:r>
          </a:p>
          <a:p>
            <a:pPr marL="0" indent="0" algn="ctr">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need God’s holiness if we are going to enter into heaven (Heb. 13:15; 1 John 3:2). Practice doing what is right and confess your sins (1 John 1:7-10)!</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0795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396" y="0"/>
            <a:ext cx="12175603" cy="914400"/>
          </a:xfrm>
        </p:spPr>
        <p:txBody>
          <a:bodyPr>
            <a:normAutofit/>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I Need Thee Every Hour by Annie Hawks (1872)</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6395" y="914400"/>
            <a:ext cx="12175603" cy="5943600"/>
          </a:xfrm>
        </p:spPr>
        <p:txBody>
          <a:bodyPr>
            <a:normAutofit lnSpcReduction="10000"/>
          </a:bodyPr>
          <a:lstStyle/>
          <a:p>
            <a:pPr marL="0" indent="0" algn="ctr">
              <a:buNone/>
            </a:pP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Chorus-</a:t>
            </a:r>
            <a:r>
              <a:rPr lang="en-US" sz="4300" dirty="0" smtClean="0">
                <a:solidFill>
                  <a:srgbClr val="00B0F0"/>
                </a:solidFill>
                <a:latin typeface="Tahoma" panose="020B0604030504040204" pitchFamily="34" charset="0"/>
                <a:ea typeface="Tahoma" panose="020B0604030504040204" pitchFamily="34" charset="0"/>
                <a:cs typeface="Tahoma" panose="020B0604030504040204" pitchFamily="34" charset="0"/>
              </a:rPr>
              <a:t> </a:t>
            </a:r>
            <a:endPar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need Thee, oh, I need Thee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Every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hour I need Thee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bless me now, my Savior</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come to Thee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in danger because Satan seeks to devour our souls. But you can resist him by being firm in your faith every hour realizing He is near. We are all suffering for the cause of Christ who died for us and leads us to eternal life (1 Peter 5:6-11).</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99827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918</Words>
  <Application>Microsoft Office PowerPoint</Application>
  <PresentationFormat>Widescreen</PresentationFormat>
  <Paragraphs>52</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PowerPoint Presentation</vt:lpstr>
      <vt:lpstr>I Need Thee Every Hour by Annie Hawks (1872)</vt:lpstr>
      <vt:lpstr>I Need Thee Every Hour by Annie Hawks (1872)</vt:lpstr>
      <vt:lpstr>I Need Thee Every Hour by Annie Hawks (1872)</vt:lpstr>
      <vt:lpstr>I Need Thee Every Hour by Annie Hawks (1872)</vt:lpstr>
      <vt:lpstr>I Need Thee Every Hour by Annie Hawks (1872)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13</cp:revision>
  <cp:lastPrinted>2017-11-19T21:54:18Z</cp:lastPrinted>
  <dcterms:created xsi:type="dcterms:W3CDTF">2017-11-19T20:41:58Z</dcterms:created>
  <dcterms:modified xsi:type="dcterms:W3CDTF">2017-11-19T22:23:59Z</dcterms:modified>
</cp:coreProperties>
</file>