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96DF9-9388-4884-844E-02931E65EDDD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2CB3F-ABC4-4264-A546-4E3EB1CEB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29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90D79-5FD9-4F61-A2F4-306ABE71FF79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DA028-7F42-4A1B-B260-4F5B5A147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1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Born in humble circumstances in Norfolk, England.  His father died when he was only 8.  Being fatherless, he associated a notorious gang and led a prodigal lifestyle.  At 17, he went to hear a sermon by George Whitefield with the desire to scoff at him but instead was convicted by what he heard and began to preach 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Calvanistic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Methodist chapel 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Mindenhall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Suffolk.  He left the Methodists for an independent congregation at Norwich.  The song has been revised.  We use the version from the Stone-Campbell movement in the early 1800’s. The hymn praises the Lord as the source of everything good.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DA028-7F42-4A1B-B260-4F5B5A147B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74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AA2-F1D5-4A2D-9F72-6BFEC90917E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14A5-9D06-46FA-AF0A-A825753F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9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AA2-F1D5-4A2D-9F72-6BFEC90917E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14A5-9D06-46FA-AF0A-A825753F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7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AA2-F1D5-4A2D-9F72-6BFEC90917E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14A5-9D06-46FA-AF0A-A825753F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3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AA2-F1D5-4A2D-9F72-6BFEC90917E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14A5-9D06-46FA-AF0A-A825753F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1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AA2-F1D5-4A2D-9F72-6BFEC90917E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14A5-9D06-46FA-AF0A-A825753F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4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AA2-F1D5-4A2D-9F72-6BFEC90917E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14A5-9D06-46FA-AF0A-A825753F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8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AA2-F1D5-4A2D-9F72-6BFEC90917E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14A5-9D06-46FA-AF0A-A825753F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AA2-F1D5-4A2D-9F72-6BFEC90917E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14A5-9D06-46FA-AF0A-A825753F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5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AA2-F1D5-4A2D-9F72-6BFEC90917E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14A5-9D06-46FA-AF0A-A825753F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5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AA2-F1D5-4A2D-9F72-6BFEC90917E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14A5-9D06-46FA-AF0A-A825753F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2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AA2-F1D5-4A2D-9F72-6BFEC90917E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14A5-9D06-46FA-AF0A-A825753F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2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1AA2-F1D5-4A2D-9F72-6BFEC90917E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F14A5-9D06-46FA-AF0A-A825753F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6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783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904" y="1258784"/>
            <a:ext cx="10189028" cy="5599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54- Praise Him Praise Him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118- Take Time to be Holy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165- Thus Remember Me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420- O Thou Fount of Every Blessing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632- Come unto 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8s- How Long Till the Morning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4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3930" y="91440"/>
            <a:ext cx="3608070" cy="6766560"/>
          </a:xfrm>
        </p:spPr>
        <p:txBody>
          <a:bodyPr>
            <a:noAutofit/>
          </a:bodyPr>
          <a:lstStyle/>
          <a:p>
            <a:r>
              <a:rPr lang="en-US" sz="5500" dirty="0" smtClean="0">
                <a:solidFill>
                  <a:srgbClr val="FFFF00"/>
                </a:solidFill>
              </a:rPr>
              <a:t>“O Thou Fount of Every Blessing” by Robert Robinson</a:t>
            </a:r>
          </a:p>
          <a:p>
            <a:r>
              <a:rPr lang="en-US" sz="5500" dirty="0" smtClean="0">
                <a:solidFill>
                  <a:srgbClr val="FFFF00"/>
                </a:solidFill>
              </a:rPr>
              <a:t>1735-1790</a:t>
            </a:r>
            <a:endParaRPr lang="en-US" sz="55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bibleoutlines.com/blog/wp-content/uploads/2009/11/fountain1-300x2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83930" cy="686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6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431210" cy="149313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“O Thou Fount of Every Blessing” by Robert Robinson</a:t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586257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Praise God for His Grace and Mercy (v. 1)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Thou Fount of </a:t>
            </a:r>
            <a:r>
              <a:rPr lang="en-US" sz="37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ev'ry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blessing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Zech. 13:1; 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Jas.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1:17; 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		   Eph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1:3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Tune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heart to sing Thy grace; (Col. 3:16) </a:t>
            </a:r>
            <a:endParaRPr lang="en-US" sz="3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Streams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mercy, never ceasing, (Ezra 3:11) </a:t>
            </a:r>
            <a:endParaRPr lang="en-US" sz="3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songs of loudest praise. (Heb. 13:15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ever to adore Thee; </a:t>
            </a:r>
            <a:endParaRPr lang="en-US" sz="3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still Thy goodness prove; (Ps. 25:3-7) </a:t>
            </a:r>
            <a:endParaRPr lang="en-US" sz="3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hope of endless glory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Fills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heart with joy and love. (1 Pet. 1:8-9)</a:t>
            </a: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1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431210" cy="149313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“O Thou Fount of Every Blessing” by Robert Robinson</a:t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58625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Helped Rescue Me from Sin (v. 2)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 I raise my Ebenezer: (1 Sam. 7:12-13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Hither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Thy help I've come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hope by Thy good pleasure (Col. 1:19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Safely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arrive at home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sought me when a stranger,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(Mt. 18:11-13)</a:t>
            </a:r>
          </a:p>
          <a:p>
            <a:pPr marL="0" indent="0">
              <a:buNone/>
            </a:pPr>
            <a:r>
              <a:rPr lang="en-US" sz="38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Wand'ring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fold of God;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(Eph. 2:12; 1 Pt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2:25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rescue me from danger (Col. 1:13-14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Interposed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precious blood (Eph. 1:7)</a:t>
            </a:r>
          </a:p>
          <a:p>
            <a:pPr marL="0" indent="0">
              <a:buNone/>
            </a:pPr>
            <a:endParaRPr lang="en-US" sz="38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1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431210" cy="149313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“O Thou Fount of Every Blessing” by Robert Robinson</a:t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586257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8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are Obligated to Serve God Because of His Grace  (v. 3)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to grace how great a debtor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(We can’t repay it)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I'm constrained to be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Rom.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1:14;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Titus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2:11-14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Thy goodness like a fetter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 restraint)                                                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Bind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3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wand'ring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heart to Thee. (Ps. 56:11-13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me wander from Thee,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13:5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leave the God I love;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Chron. 28:9) 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Here's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heart, O take &amp; seal it,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Song of Sol. 8:6)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Seal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for Thy courts above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(Ps. 65:4;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Timothy 2:19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8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2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783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904" y="1258784"/>
            <a:ext cx="10189028" cy="5599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54- Praise Him Praise Him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118- Take Time to be Holy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165- Thus Remember Me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420- O Thou Fount of Every Blessing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632- Come unto 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8s- How Long Till the Morning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2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481</Words>
  <Application>Microsoft Office PowerPoint</Application>
  <PresentationFormat>Widescreen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“O Thou Fount of Every Blessing” by Robert Robinson </vt:lpstr>
      <vt:lpstr>“O Thou Fount of Every Blessing” by Robert Robinson </vt:lpstr>
      <vt:lpstr>“O Thou Fount of Every Blessing” by Robert Robinson 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11</cp:revision>
  <cp:lastPrinted>2017-10-29T21:01:18Z</cp:lastPrinted>
  <dcterms:created xsi:type="dcterms:W3CDTF">2017-10-29T20:11:29Z</dcterms:created>
  <dcterms:modified xsi:type="dcterms:W3CDTF">2017-10-30T01:52:32Z</dcterms:modified>
</cp:coreProperties>
</file>