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8" r:id="rId2"/>
    <p:sldId id="257" r:id="rId3"/>
    <p:sldId id="256" r:id="rId4"/>
    <p:sldId id="260" r:id="rId5"/>
    <p:sldId id="263" r:id="rId6"/>
    <p:sldId id="259" r:id="rId7"/>
    <p:sldId id="264" r:id="rId8"/>
    <p:sldId id="261" r:id="rId9"/>
    <p:sldId id="265" r:id="rId10"/>
    <p:sldId id="262" r:id="rId11"/>
    <p:sldId id="266" r:id="rId12"/>
    <p:sldId id="267" r:id="rId13"/>
    <p:sldId id="269" r:id="rId14"/>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500BB1CB-E585-4260-B2B5-A36DC2438ADD}" type="datetimeFigureOut">
              <a:rPr lang="en-US" smtClean="0"/>
              <a:t>11/26/2017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E21FA752-A57C-420E-B043-27343E189695}" type="slidenum">
              <a:rPr lang="en-US" smtClean="0"/>
              <a:t>‹#›</a:t>
            </a:fld>
            <a:endParaRPr lang="en-US"/>
          </a:p>
        </p:txBody>
      </p:sp>
    </p:spTree>
    <p:extLst>
      <p:ext uri="{BB962C8B-B14F-4D97-AF65-F5344CB8AC3E}">
        <p14:creationId xmlns:p14="http://schemas.microsoft.com/office/powerpoint/2010/main" val="2151005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F4768BE6-F555-4C4A-8F4D-08F8E23FDD34}" type="datetimeFigureOut">
              <a:rPr lang="en-US" smtClean="0"/>
              <a:t>11/26/2017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30BABF42-853E-40D3-B4FB-E9C7C6F85771}" type="slidenum">
              <a:rPr lang="en-US" smtClean="0"/>
              <a:t>‹#›</a:t>
            </a:fld>
            <a:endParaRPr lang="en-US"/>
          </a:p>
        </p:txBody>
      </p:sp>
    </p:spTree>
    <p:extLst>
      <p:ext uri="{BB962C8B-B14F-4D97-AF65-F5344CB8AC3E}">
        <p14:creationId xmlns:p14="http://schemas.microsoft.com/office/powerpoint/2010/main" val="424157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7980" indent="-507980" algn="ctr">
              <a:buNone/>
            </a:pPr>
            <a:r>
              <a:rPr lang="en-US" sz="1200" dirty="0" smtClean="0">
                <a:solidFill>
                  <a:schemeClr val="bg1"/>
                </a:solidFill>
                <a:latin typeface="Tahoma" pitchFamily="34" charset="0"/>
                <a:ea typeface="Tahoma" pitchFamily="34" charset="0"/>
                <a:cs typeface="Tahoma" pitchFamily="34" charset="0"/>
              </a:rPr>
              <a:t>Brown Thursday.  </a:t>
            </a:r>
            <a:r>
              <a:rPr lang="en-US" sz="1200" dirty="0" smtClean="0">
                <a:solidFill>
                  <a:schemeClr val="bg1"/>
                </a:solidFill>
                <a:effectLst/>
                <a:latin typeface="Tahoma" pitchFamily="34" charset="0"/>
                <a:ea typeface="Tahoma" pitchFamily="34" charset="0"/>
                <a:cs typeface="Tahoma" pitchFamily="34" charset="0"/>
              </a:rPr>
              <a:t>Black Friday.  Cyber Monday.   These days motivate shoppers to get huge discounts without paying full price.  We should be good stewards of our money but this mindset is dangerous when discussing matters of eternal life.  God sent His Son to pay the price for our sins so that we can be saved from torment &amp; go to heaven (Romans 5:8-9).   We want it, we need it, but when is it going on sale! Beware- Many false teachers will offer you a discount but it will cost your soul!</a:t>
            </a:r>
          </a:p>
          <a:p>
            <a:endParaRPr lang="en-US" dirty="0"/>
          </a:p>
        </p:txBody>
      </p:sp>
      <p:sp>
        <p:nvSpPr>
          <p:cNvPr id="4" name="Slide Number Placeholder 3"/>
          <p:cNvSpPr>
            <a:spLocks noGrp="1"/>
          </p:cNvSpPr>
          <p:nvPr>
            <p:ph type="sldNum" sz="quarter" idx="10"/>
          </p:nvPr>
        </p:nvSpPr>
        <p:spPr/>
        <p:txBody>
          <a:bodyPr/>
          <a:lstStyle/>
          <a:p>
            <a:fld id="{30BABF42-853E-40D3-B4FB-E9C7C6F85771}" type="slidenum">
              <a:rPr lang="en-US" smtClean="0"/>
              <a:t>2</a:t>
            </a:fld>
            <a:endParaRPr lang="en-US"/>
          </a:p>
        </p:txBody>
      </p:sp>
    </p:spTree>
    <p:extLst>
      <p:ext uri="{BB962C8B-B14F-4D97-AF65-F5344CB8AC3E}">
        <p14:creationId xmlns:p14="http://schemas.microsoft.com/office/powerpoint/2010/main" val="48913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get upset when you’re lied to and cheated out of an inheritance by your family or by a life insurance company that doesn’t pay what was promised in the contract.  How much more about where you will spend eternity? Sacrificed their lives, going to denomination, but the lied to by the devil &amp; his ministers and it will be too late to change after death!  God will always do what He has promised.  He will resurrect the righteous to eternal life, while condemning the wicked to eternal punishment in hell.  Don’t delay another day, respond now! (2 Cor. 6:2)</a:t>
            </a:r>
            <a:endParaRPr lang="en-US" dirty="0"/>
          </a:p>
        </p:txBody>
      </p:sp>
      <p:sp>
        <p:nvSpPr>
          <p:cNvPr id="4" name="Slide Number Placeholder 3"/>
          <p:cNvSpPr>
            <a:spLocks noGrp="1"/>
          </p:cNvSpPr>
          <p:nvPr>
            <p:ph type="sldNum" sz="quarter" idx="10"/>
          </p:nvPr>
        </p:nvSpPr>
        <p:spPr/>
        <p:txBody>
          <a:bodyPr/>
          <a:lstStyle/>
          <a:p>
            <a:fld id="{30BABF42-853E-40D3-B4FB-E9C7C6F85771}" type="slidenum">
              <a:rPr lang="en-US" smtClean="0"/>
              <a:t>10</a:t>
            </a:fld>
            <a:endParaRPr lang="en-US"/>
          </a:p>
        </p:txBody>
      </p:sp>
    </p:spTree>
    <p:extLst>
      <p:ext uri="{BB962C8B-B14F-4D97-AF65-F5344CB8AC3E}">
        <p14:creationId xmlns:p14="http://schemas.microsoft.com/office/powerpoint/2010/main" val="286707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get upset when you’re lied to and cheated out of an inheritance by your family or by a life insurance company that doesn’t pay what was promised in the contract.  How much more about where you will spend eternity? Sacrificed their lives, going to denomination, but the lied to by the devil &amp; his ministers and it will be too late to change after death!  God will always do what He has promised.  He will resurrect the righteous to eternal life, while condemning the wicked to eternal punishment in hell.  Don’t delay another day, respond now! (2 Cor. 6:2)</a:t>
            </a:r>
            <a:endParaRPr lang="en-US" dirty="0"/>
          </a:p>
        </p:txBody>
      </p:sp>
      <p:sp>
        <p:nvSpPr>
          <p:cNvPr id="4" name="Slide Number Placeholder 3"/>
          <p:cNvSpPr>
            <a:spLocks noGrp="1"/>
          </p:cNvSpPr>
          <p:nvPr>
            <p:ph type="sldNum" sz="quarter" idx="10"/>
          </p:nvPr>
        </p:nvSpPr>
        <p:spPr/>
        <p:txBody>
          <a:bodyPr/>
          <a:lstStyle/>
          <a:p>
            <a:fld id="{30BABF42-853E-40D3-B4FB-E9C7C6F85771}" type="slidenum">
              <a:rPr lang="en-US" smtClean="0"/>
              <a:t>11</a:t>
            </a:fld>
            <a:endParaRPr lang="en-US"/>
          </a:p>
        </p:txBody>
      </p:sp>
    </p:spTree>
    <p:extLst>
      <p:ext uri="{BB962C8B-B14F-4D97-AF65-F5344CB8AC3E}">
        <p14:creationId xmlns:p14="http://schemas.microsoft.com/office/powerpoint/2010/main" val="12776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get upset when you’re lied to and cheated out of an inheritance by your family or by a life insurance company that doesn’t pay what was promised in the contract.  How much more about where you will spend eternity? Sacrificed their lives, going to denomination, but the lied to by the devil &amp; his ministers and it will be too late to change after death!  God will always do what He has promised.  He will resurrect the righteous to eternal life, while condemning the wicked to eternal punishment in hell.  Don’t delay another day, respond now! (2 Cor. 6:2)</a:t>
            </a:r>
            <a:endParaRPr lang="en-US" dirty="0"/>
          </a:p>
        </p:txBody>
      </p:sp>
      <p:sp>
        <p:nvSpPr>
          <p:cNvPr id="4" name="Slide Number Placeholder 3"/>
          <p:cNvSpPr>
            <a:spLocks noGrp="1"/>
          </p:cNvSpPr>
          <p:nvPr>
            <p:ph type="sldNum" sz="quarter" idx="10"/>
          </p:nvPr>
        </p:nvSpPr>
        <p:spPr/>
        <p:txBody>
          <a:bodyPr/>
          <a:lstStyle/>
          <a:p>
            <a:fld id="{30BABF42-853E-40D3-B4FB-E9C7C6F85771}" type="slidenum">
              <a:rPr lang="en-US" smtClean="0"/>
              <a:t>12</a:t>
            </a:fld>
            <a:endParaRPr lang="en-US"/>
          </a:p>
        </p:txBody>
      </p:sp>
    </p:spTree>
    <p:extLst>
      <p:ext uri="{BB962C8B-B14F-4D97-AF65-F5344CB8AC3E}">
        <p14:creationId xmlns:p14="http://schemas.microsoft.com/office/powerpoint/2010/main" val="208544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CEC72-FB95-412C-A455-F8ABB84473F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1135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CEC72-FB95-412C-A455-F8ABB84473F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53904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CEC72-FB95-412C-A455-F8ABB84473F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151780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CEC72-FB95-412C-A455-F8ABB84473F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408866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CEC72-FB95-412C-A455-F8ABB84473F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325017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CEC72-FB95-412C-A455-F8ABB84473FD}"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144694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CEC72-FB95-412C-A455-F8ABB84473FD}"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8317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CEC72-FB95-412C-A455-F8ABB84473FD}"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59634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CEC72-FB95-412C-A455-F8ABB84473FD}"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142281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CEC72-FB95-412C-A455-F8ABB84473FD}"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363669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CEC72-FB95-412C-A455-F8ABB84473FD}"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53053-0F68-4AC3-9FC4-3BD1EAD6FFD4}" type="slidenum">
              <a:rPr lang="en-US" smtClean="0"/>
              <a:t>‹#›</a:t>
            </a:fld>
            <a:endParaRPr lang="en-US"/>
          </a:p>
        </p:txBody>
      </p:sp>
    </p:spTree>
    <p:extLst>
      <p:ext uri="{BB962C8B-B14F-4D97-AF65-F5344CB8AC3E}">
        <p14:creationId xmlns:p14="http://schemas.microsoft.com/office/powerpoint/2010/main" val="374582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CEC72-FB95-412C-A455-F8ABB84473FD}" type="datetimeFigureOut">
              <a:rPr lang="en-US" smtClean="0"/>
              <a:t>11/26/2017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53053-0F68-4AC3-9FC4-3BD1EAD6FFD4}" type="slidenum">
              <a:rPr lang="en-US" smtClean="0"/>
              <a:t>‹#›</a:t>
            </a:fld>
            <a:endParaRPr lang="en-US"/>
          </a:p>
        </p:txBody>
      </p:sp>
    </p:spTree>
    <p:extLst>
      <p:ext uri="{BB962C8B-B14F-4D97-AF65-F5344CB8AC3E}">
        <p14:creationId xmlns:p14="http://schemas.microsoft.com/office/powerpoint/2010/main" val="1067983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4600" dirty="0" smtClean="0">
                <a:solidFill>
                  <a:schemeClr val="bg1"/>
                </a:solidFill>
              </a:rPr>
              <a:t>24- For the Beauty of the Earth</a:t>
            </a:r>
          </a:p>
          <a:p>
            <a:pPr marL="0" indent="0">
              <a:buNone/>
            </a:pPr>
            <a:r>
              <a:rPr lang="en-US" sz="4600" dirty="0" smtClean="0">
                <a:solidFill>
                  <a:schemeClr val="bg1"/>
                </a:solidFill>
              </a:rPr>
              <a:t>372- We Thank Thee O Father</a:t>
            </a:r>
          </a:p>
          <a:p>
            <a:pPr marL="0" indent="0">
              <a:buNone/>
            </a:pPr>
            <a:r>
              <a:rPr lang="en-US" sz="4600" dirty="0" smtClean="0">
                <a:solidFill>
                  <a:schemeClr val="bg1"/>
                </a:solidFill>
              </a:rPr>
              <a:t>163- In Remembrance</a:t>
            </a:r>
          </a:p>
          <a:p>
            <a:pPr marL="0" indent="0">
              <a:buNone/>
            </a:pPr>
            <a:r>
              <a:rPr lang="en-US" sz="4600" dirty="0" smtClean="0">
                <a:solidFill>
                  <a:schemeClr val="bg1"/>
                </a:solidFill>
              </a:rPr>
              <a:t>332- I Surrender All</a:t>
            </a:r>
          </a:p>
          <a:p>
            <a:pPr marL="0" indent="0">
              <a:buNone/>
            </a:pPr>
            <a:r>
              <a:rPr lang="en-US" sz="4600" dirty="0" smtClean="0">
                <a:solidFill>
                  <a:schemeClr val="bg1"/>
                </a:solidFill>
              </a:rPr>
              <a:t>263- Is Thy Heart Right with God?</a:t>
            </a:r>
          </a:p>
          <a:p>
            <a:pPr marL="0" indent="0">
              <a:buNone/>
            </a:pPr>
            <a:r>
              <a:rPr lang="en-US" sz="4600" dirty="0" smtClean="0">
                <a:solidFill>
                  <a:schemeClr val="bg1"/>
                </a:solidFill>
              </a:rPr>
              <a:t>212- Sweet By and By</a:t>
            </a:r>
            <a:endParaRPr lang="en-US" sz="4600" dirty="0">
              <a:solidFill>
                <a:schemeClr val="bg1"/>
              </a:solidFill>
            </a:endParaRPr>
          </a:p>
        </p:txBody>
      </p:sp>
    </p:spTree>
    <p:extLst>
      <p:ext uri="{BB962C8B-B14F-4D97-AF65-F5344CB8AC3E}">
        <p14:creationId xmlns:p14="http://schemas.microsoft.com/office/powerpoint/2010/main" val="2198724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4951"/>
          </a:xfrm>
        </p:spPr>
        <p:txBody>
          <a:bodyPr>
            <a:noAutofit/>
          </a:bodyPr>
          <a:lstStyle/>
          <a:p>
            <a:pPr algn="ctr"/>
            <a:r>
              <a:rPr lang="en-US" sz="5000" dirty="0" smtClean="0">
                <a:solidFill>
                  <a:srgbClr val="FFFF00"/>
                </a:solidFill>
                <a:latin typeface="Tahoma" pitchFamily="34" charset="0"/>
                <a:ea typeface="Tahoma" pitchFamily="34" charset="0"/>
                <a:cs typeface="Tahoma" pitchFamily="34" charset="0"/>
              </a:rPr>
              <a:t>Conclusion</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37550"/>
            <a:ext cx="12192000" cy="5920452"/>
          </a:xfrm>
        </p:spPr>
        <p:txBody>
          <a:bodyPr>
            <a:normAutofit fontScale="92500"/>
          </a:bodyPr>
          <a:lstStyle/>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False teachers will offer you salvation at a discount which cheapens the souls value, discredits the price paid fo</a:t>
            </a:r>
            <a:r>
              <a:rPr lang="en-US" sz="4400" dirty="0" smtClean="0">
                <a:solidFill>
                  <a:schemeClr val="bg1"/>
                </a:solidFill>
                <a:latin typeface="Tahoma" pitchFamily="34" charset="0"/>
                <a:ea typeface="Tahoma" pitchFamily="34" charset="0"/>
                <a:cs typeface="Tahoma" pitchFamily="34" charset="0"/>
              </a:rPr>
              <a:t>r the church, belittles our responsibility to the Lord, and if you believe their lies it will cost you your soul (2 Thess. 2:9-12). </a:t>
            </a:r>
            <a:endParaRPr lang="en-US" sz="4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22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Jesus gave up everything including His life so that we might be saved. </a:t>
            </a:r>
          </a:p>
          <a:p>
            <a:pPr marL="507980" indent="-507980" algn="ctr">
              <a:buNone/>
            </a:pPr>
            <a:endParaRPr lang="en-US" sz="2400" dirty="0" smtClean="0">
              <a:solidFill>
                <a:schemeClr val="bg1"/>
              </a:solidFill>
              <a:effectLst/>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You can’t buy or earn it &amp; it will never go on sale!</a:t>
            </a:r>
          </a:p>
          <a:p>
            <a:pPr marL="507980" indent="-507980" algn="ctr">
              <a:buNone/>
            </a:pPr>
            <a:endParaRPr lang="en-US" sz="1000" dirty="0" smtClean="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1000" dirty="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1261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4951"/>
          </a:xfrm>
        </p:spPr>
        <p:txBody>
          <a:bodyPr>
            <a:noAutofit/>
          </a:bodyPr>
          <a:lstStyle/>
          <a:p>
            <a:pPr algn="ctr"/>
            <a:r>
              <a:rPr lang="en-US" sz="5000" dirty="0" smtClean="0">
                <a:solidFill>
                  <a:srgbClr val="FFFF00"/>
                </a:solidFill>
                <a:latin typeface="Tahoma" pitchFamily="34" charset="0"/>
                <a:ea typeface="Tahoma" pitchFamily="34" charset="0"/>
                <a:cs typeface="Tahoma" pitchFamily="34" charset="0"/>
              </a:rPr>
              <a:t>Conclusion</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37550"/>
            <a:ext cx="12192000" cy="5920452"/>
          </a:xfrm>
        </p:spPr>
        <p:txBody>
          <a:bodyPr>
            <a:normAutofit/>
          </a:bodyPr>
          <a:lstStyle/>
          <a:p>
            <a:pPr marL="507980" indent="-507980" algn="ctr">
              <a:buNone/>
            </a:pPr>
            <a:r>
              <a:rPr lang="en-US" sz="4400" dirty="0" smtClean="0">
                <a:solidFill>
                  <a:schemeClr val="bg1"/>
                </a:solidFill>
                <a:latin typeface="Tahoma" pitchFamily="34" charset="0"/>
                <a:ea typeface="Tahoma" pitchFamily="34" charset="0"/>
                <a:cs typeface="Tahoma" pitchFamily="34" charset="0"/>
              </a:rPr>
              <a:t>M</a:t>
            </a:r>
            <a:r>
              <a:rPr lang="en-US" sz="4400" dirty="0" smtClean="0">
                <a:solidFill>
                  <a:schemeClr val="bg1"/>
                </a:solidFill>
                <a:effectLst/>
                <a:latin typeface="Tahoma" pitchFamily="34" charset="0"/>
                <a:ea typeface="Tahoma" pitchFamily="34" charset="0"/>
                <a:cs typeface="Tahoma" pitchFamily="34" charset="0"/>
              </a:rPr>
              <a:t>an should graciously respond to His terms of forgiveness and surrender all to Jesus      (Luke 9:23; Philippians 3:7-14). </a:t>
            </a:r>
          </a:p>
          <a:p>
            <a:pPr marL="507980" indent="-507980" algn="ctr">
              <a:buNone/>
            </a:pPr>
            <a:endParaRPr lang="en-US" sz="22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1000" dirty="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8073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4951"/>
          </a:xfrm>
        </p:spPr>
        <p:txBody>
          <a:bodyPr>
            <a:noAutofit/>
          </a:bodyPr>
          <a:lstStyle/>
          <a:p>
            <a:pPr algn="ctr"/>
            <a:r>
              <a:rPr lang="en-US" sz="5000" dirty="0" smtClean="0">
                <a:solidFill>
                  <a:srgbClr val="FFFF00"/>
                </a:solidFill>
                <a:latin typeface="Tahoma" pitchFamily="34" charset="0"/>
                <a:ea typeface="Tahoma" pitchFamily="34" charset="0"/>
                <a:cs typeface="Tahoma" pitchFamily="34" charset="0"/>
              </a:rPr>
              <a:t>Conclusion</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37550"/>
            <a:ext cx="12192000" cy="5920452"/>
          </a:xfrm>
        </p:spPr>
        <p:txBody>
          <a:bodyPr>
            <a:normAutofit/>
          </a:bodyPr>
          <a:lstStyle/>
          <a:p>
            <a:pPr marL="507980" indent="-507980" algn="ctr">
              <a:buNone/>
            </a:pPr>
            <a:r>
              <a:rPr lang="en-US" sz="4400" dirty="0" smtClean="0">
                <a:solidFill>
                  <a:schemeClr val="bg1"/>
                </a:solidFill>
                <a:latin typeface="Tahoma" pitchFamily="34" charset="0"/>
                <a:ea typeface="Tahoma" pitchFamily="34" charset="0"/>
                <a:cs typeface="Tahoma" pitchFamily="34" charset="0"/>
              </a:rPr>
              <a:t>Jesus’ Terms of Salvation (can’t be discounted):</a:t>
            </a:r>
            <a:endParaRPr lang="en-US" sz="44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latin typeface="Tahoma" pitchFamily="34" charset="0"/>
                <a:ea typeface="Tahoma" pitchFamily="34" charset="0"/>
                <a:cs typeface="Tahoma" pitchFamily="34" charset="0"/>
              </a:rPr>
              <a:t>Hear (Romans 10:17); </a:t>
            </a:r>
          </a:p>
          <a:p>
            <a:pPr marL="507980" indent="-507980" algn="ctr">
              <a:buNone/>
            </a:pPr>
            <a:r>
              <a:rPr lang="en-US" sz="4400" dirty="0" smtClean="0">
                <a:solidFill>
                  <a:schemeClr val="bg1"/>
                </a:solidFill>
                <a:latin typeface="Tahoma" pitchFamily="34" charset="0"/>
                <a:ea typeface="Tahoma" pitchFamily="34" charset="0"/>
                <a:cs typeface="Tahoma" pitchFamily="34" charset="0"/>
              </a:rPr>
              <a:t>Believe (John 8:24); </a:t>
            </a:r>
          </a:p>
          <a:p>
            <a:pPr marL="507980" indent="-507980" algn="ctr">
              <a:buNone/>
            </a:pPr>
            <a:r>
              <a:rPr lang="en-US" sz="4400" dirty="0" smtClean="0">
                <a:solidFill>
                  <a:schemeClr val="bg1"/>
                </a:solidFill>
                <a:latin typeface="Tahoma" pitchFamily="34" charset="0"/>
                <a:ea typeface="Tahoma" pitchFamily="34" charset="0"/>
                <a:cs typeface="Tahoma" pitchFamily="34" charset="0"/>
              </a:rPr>
              <a:t>Repent (Luke 13:3); </a:t>
            </a:r>
          </a:p>
          <a:p>
            <a:pPr marL="507980" indent="-507980" algn="ctr">
              <a:buNone/>
            </a:pPr>
            <a:r>
              <a:rPr lang="en-US" sz="4400" dirty="0" smtClean="0">
                <a:solidFill>
                  <a:schemeClr val="bg1"/>
                </a:solidFill>
                <a:latin typeface="Tahoma" pitchFamily="34" charset="0"/>
                <a:ea typeface="Tahoma" pitchFamily="34" charset="0"/>
                <a:cs typeface="Tahoma" pitchFamily="34" charset="0"/>
              </a:rPr>
              <a:t>Confess (Matthew 10:32); </a:t>
            </a:r>
          </a:p>
          <a:p>
            <a:pPr marL="507980" indent="-507980" algn="ctr">
              <a:buNone/>
            </a:pPr>
            <a:r>
              <a:rPr lang="en-US" sz="4400" dirty="0" smtClean="0">
                <a:solidFill>
                  <a:schemeClr val="bg1"/>
                </a:solidFill>
                <a:latin typeface="Tahoma" pitchFamily="34" charset="0"/>
                <a:ea typeface="Tahoma" pitchFamily="34" charset="0"/>
                <a:cs typeface="Tahoma" pitchFamily="34" charset="0"/>
              </a:rPr>
              <a:t>be Baptized (Mark 16:16); </a:t>
            </a:r>
          </a:p>
          <a:p>
            <a:pPr marL="507980" indent="-507980" algn="ctr">
              <a:buNone/>
            </a:pPr>
            <a:r>
              <a:rPr lang="en-US" sz="4400" dirty="0" smtClean="0">
                <a:solidFill>
                  <a:schemeClr val="bg1"/>
                </a:solidFill>
                <a:latin typeface="Tahoma" pitchFamily="34" charset="0"/>
                <a:ea typeface="Tahoma" pitchFamily="34" charset="0"/>
                <a:cs typeface="Tahoma" pitchFamily="34" charset="0"/>
              </a:rPr>
              <a:t>and be Faithful until Death (Revelation. 2:10)!</a:t>
            </a:r>
            <a:endParaRPr lang="en-US" sz="4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1000" dirty="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9031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4600" dirty="0" smtClean="0">
                <a:solidFill>
                  <a:schemeClr val="bg1"/>
                </a:solidFill>
              </a:rPr>
              <a:t>24- For the Beauty of the Earth</a:t>
            </a:r>
          </a:p>
          <a:p>
            <a:pPr marL="0" indent="0">
              <a:buNone/>
            </a:pPr>
            <a:r>
              <a:rPr lang="en-US" sz="4600" dirty="0" smtClean="0">
                <a:solidFill>
                  <a:schemeClr val="bg1"/>
                </a:solidFill>
              </a:rPr>
              <a:t>372- We Thank Thee O Father</a:t>
            </a:r>
          </a:p>
          <a:p>
            <a:pPr marL="0" indent="0">
              <a:buNone/>
            </a:pPr>
            <a:r>
              <a:rPr lang="en-US" sz="4600" dirty="0" smtClean="0">
                <a:solidFill>
                  <a:schemeClr val="bg1"/>
                </a:solidFill>
              </a:rPr>
              <a:t>163- In Remembrance</a:t>
            </a:r>
          </a:p>
          <a:p>
            <a:pPr marL="0" indent="0">
              <a:buNone/>
            </a:pPr>
            <a:r>
              <a:rPr lang="en-US" sz="4600" dirty="0" smtClean="0">
                <a:solidFill>
                  <a:schemeClr val="bg1"/>
                </a:solidFill>
              </a:rPr>
              <a:t>332- I Surrender All</a:t>
            </a:r>
          </a:p>
          <a:p>
            <a:pPr marL="0" indent="0">
              <a:buNone/>
            </a:pPr>
            <a:r>
              <a:rPr lang="en-US" sz="4600" dirty="0" smtClean="0">
                <a:solidFill>
                  <a:schemeClr val="bg1"/>
                </a:solidFill>
              </a:rPr>
              <a:t>263- Is Thy Heart Right with God?</a:t>
            </a:r>
          </a:p>
          <a:p>
            <a:pPr marL="0" indent="0">
              <a:buNone/>
            </a:pPr>
            <a:r>
              <a:rPr lang="en-US" sz="4600" dirty="0" smtClean="0">
                <a:solidFill>
                  <a:schemeClr val="bg1"/>
                </a:solidFill>
              </a:rPr>
              <a:t>212- Sweet By and By</a:t>
            </a:r>
            <a:endParaRPr lang="en-US" sz="4600" dirty="0">
              <a:solidFill>
                <a:schemeClr val="bg1"/>
              </a:solidFill>
            </a:endParaRPr>
          </a:p>
        </p:txBody>
      </p:sp>
    </p:spTree>
    <p:extLst>
      <p:ext uri="{BB962C8B-B14F-4D97-AF65-F5344CB8AC3E}">
        <p14:creationId xmlns:p14="http://schemas.microsoft.com/office/powerpoint/2010/main" val="3728591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true religion jeans 50 off coup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48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39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878"/>
            <a:ext cx="12192000" cy="6822122"/>
          </a:xfrm>
        </p:spPr>
        <p:txBody>
          <a:bodyPr>
            <a:noAutofit/>
          </a:bodyPr>
          <a:lstStyle/>
          <a:p>
            <a:r>
              <a:rPr lang="en-US" sz="13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is Salvation </a:t>
            </a:r>
          </a:p>
          <a:p>
            <a:r>
              <a:rPr lang="en-US" sz="13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Going on Sale?</a:t>
            </a:r>
            <a:endParaRPr lang="en-US" sz="13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963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4952"/>
          </a:xfrm>
        </p:spPr>
        <p:txBody>
          <a:bodyPr>
            <a:noAutofit/>
          </a:bodyPr>
          <a:lstStyle/>
          <a:p>
            <a:pPr algn="ctr"/>
            <a:r>
              <a:rPr lang="en-US" sz="4700" dirty="0" smtClean="0">
                <a:solidFill>
                  <a:srgbClr val="FFFF00"/>
                </a:solidFill>
                <a:latin typeface="Tahoma" pitchFamily="34" charset="0"/>
                <a:ea typeface="Tahoma" pitchFamily="34" charset="0"/>
                <a:cs typeface="Tahoma" pitchFamily="34" charset="0"/>
              </a:rPr>
              <a:t>Discount Salvation Cheapens the Soul’s Value</a:t>
            </a:r>
            <a:endParaRPr lang="en-US" sz="4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844952"/>
            <a:ext cx="12192000" cy="6013049"/>
          </a:xfrm>
        </p:spPr>
        <p:txBody>
          <a:bodyPr>
            <a:normAutofit/>
          </a:bodyPr>
          <a:lstStyle/>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Our souls have great value because </a:t>
            </a:r>
            <a:r>
              <a:rPr lang="en-US" sz="4400" dirty="0" smtClean="0">
                <a:solidFill>
                  <a:schemeClr val="bg1"/>
                </a:solidFill>
                <a:latin typeface="Tahoma" pitchFamily="34" charset="0"/>
                <a:ea typeface="Tahoma" pitchFamily="34" charset="0"/>
                <a:cs typeface="Tahoma" pitchFamily="34" charset="0"/>
              </a:rPr>
              <a:t>of the price paid for our salvation- the blood of Christ                                   (1 Peter 1:18-19; Hebrews 2:9).</a:t>
            </a:r>
            <a:endParaRPr lang="en-US" sz="4400" dirty="0" smtClean="0">
              <a:solidFill>
                <a:schemeClr val="bg1"/>
              </a:solidFill>
              <a:effectLst/>
              <a:latin typeface="Tahoma" pitchFamily="34" charset="0"/>
              <a:ea typeface="Tahoma" pitchFamily="34" charset="0"/>
              <a:cs typeface="Tahoma" pitchFamily="34" charset="0"/>
            </a:endParaRPr>
          </a:p>
          <a:p>
            <a:pPr marL="507980" indent="-507980" algn="ctr"/>
            <a:endParaRPr lang="en-US" sz="44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Satan &amp; his ministers cheapen the soul’s </a:t>
            </a:r>
            <a:r>
              <a:rPr lang="en-US" sz="4400" dirty="0" smtClean="0">
                <a:solidFill>
                  <a:schemeClr val="bg1"/>
                </a:solidFill>
                <a:latin typeface="Tahoma" pitchFamily="34" charset="0"/>
                <a:ea typeface="Tahoma" pitchFamily="34" charset="0"/>
                <a:cs typeface="Tahoma" pitchFamily="34" charset="0"/>
              </a:rPr>
              <a:t>value when they offer physical things (food &amp; fun) that satisfy the flesh instead of the Scriptures which leads to eternal life (Matt. 4:3-4; 5:6).</a:t>
            </a:r>
            <a:endParaRPr lang="en-US" sz="4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6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0150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4952"/>
          </a:xfrm>
        </p:spPr>
        <p:txBody>
          <a:bodyPr>
            <a:noAutofit/>
          </a:bodyPr>
          <a:lstStyle/>
          <a:p>
            <a:pPr algn="ctr"/>
            <a:r>
              <a:rPr lang="en-US" sz="4700" dirty="0" smtClean="0">
                <a:solidFill>
                  <a:srgbClr val="FFFF00"/>
                </a:solidFill>
                <a:latin typeface="Tahoma" pitchFamily="34" charset="0"/>
                <a:ea typeface="Tahoma" pitchFamily="34" charset="0"/>
                <a:cs typeface="Tahoma" pitchFamily="34" charset="0"/>
              </a:rPr>
              <a:t>Discount Salvation Cheapens the Soul’s Value</a:t>
            </a:r>
            <a:endParaRPr lang="en-US" sz="4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844952"/>
            <a:ext cx="12192000" cy="6013049"/>
          </a:xfrm>
        </p:spPr>
        <p:txBody>
          <a:bodyPr>
            <a:normAutofit/>
          </a:bodyPr>
          <a:lstStyle/>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Jesus rebuked those who desired th</a:t>
            </a:r>
            <a:r>
              <a:rPr lang="en-US" sz="4400" dirty="0" smtClean="0">
                <a:solidFill>
                  <a:schemeClr val="bg1"/>
                </a:solidFill>
                <a:latin typeface="Tahoma" pitchFamily="34" charset="0"/>
                <a:ea typeface="Tahoma" pitchFamily="34" charset="0"/>
                <a:cs typeface="Tahoma" pitchFamily="34" charset="0"/>
              </a:rPr>
              <a:t>e loaves &amp; fishes. He didn’t offer them a discount when they were walking away (Jn. 6:26-27; 60-66). </a:t>
            </a:r>
          </a:p>
          <a:p>
            <a:pPr marL="507980" indent="-507980" algn="ctr">
              <a:buNone/>
            </a:pPr>
            <a:endParaRPr lang="en-US" sz="4400" dirty="0">
              <a:solidFill>
                <a:schemeClr val="bg1"/>
              </a:solidFill>
              <a:effectLst/>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If you want eternal life, you will be just like the apostles who were willing to give up everything to follow Christ                               (John 6:68; Luke 14:25-33; 18:28-30; </a:t>
            </a:r>
            <a:r>
              <a:rPr lang="en-US" sz="4400" smtClean="0">
                <a:solidFill>
                  <a:schemeClr val="bg1"/>
                </a:solidFill>
                <a:effectLst/>
                <a:latin typeface="Tahoma" pitchFamily="34" charset="0"/>
                <a:ea typeface="Tahoma" pitchFamily="34" charset="0"/>
                <a:cs typeface="Tahoma" pitchFamily="34" charset="0"/>
              </a:rPr>
              <a:t>Matthew </a:t>
            </a:r>
            <a:r>
              <a:rPr lang="en-US" sz="4400" smtClean="0">
                <a:solidFill>
                  <a:schemeClr val="bg1"/>
                </a:solidFill>
                <a:effectLst/>
                <a:latin typeface="Tahoma" pitchFamily="34" charset="0"/>
                <a:ea typeface="Tahoma" pitchFamily="34" charset="0"/>
                <a:cs typeface="Tahoma" pitchFamily="34" charset="0"/>
              </a:rPr>
              <a:t>13:44-46). </a:t>
            </a:r>
            <a:endParaRPr lang="en-US" sz="4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65901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2"/>
          </a:xfrm>
        </p:spPr>
        <p:txBody>
          <a:bodyPr>
            <a:noAutofit/>
          </a:bodyPr>
          <a:lstStyle/>
          <a:p>
            <a:pPr algn="ctr"/>
            <a:r>
              <a:rPr lang="en-US" sz="4900" dirty="0" smtClean="0">
                <a:solidFill>
                  <a:srgbClr val="FFFF00"/>
                </a:solidFill>
                <a:latin typeface="Tahoma" pitchFamily="34" charset="0"/>
                <a:ea typeface="Tahoma" pitchFamily="34" charset="0"/>
                <a:cs typeface="Tahoma" pitchFamily="34" charset="0"/>
              </a:rPr>
              <a:t>‘DS’ Discredits the Price Paid for the Church</a:t>
            </a:r>
            <a:endParaRPr lang="en-US" sz="4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5894"/>
            <a:ext cx="12192000" cy="5712107"/>
          </a:xfrm>
        </p:spPr>
        <p:txBody>
          <a:bodyPr>
            <a:normAutofit/>
          </a:bodyPr>
          <a:lstStyle/>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Most have been taught that ‘one church is as good as another’ and to ‘go to the church of their choice’ therefore they don’t see any value in which church they’re a member of.</a:t>
            </a:r>
          </a:p>
          <a:p>
            <a:pPr marL="0" indent="0" algn="ctr">
              <a:buNone/>
            </a:pPr>
            <a:endParaRPr lang="en-US" sz="22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The church was built, bought &amp; paid for by the precious blood of Christ of which He is the only Head and Savior of.                         (Matt. 16:18; Acts 20:28; Eph. 1:22-23; 5:23)</a:t>
            </a:r>
          </a:p>
          <a:p>
            <a:pPr marL="507980" indent="-507980" algn="ctr">
              <a:buNone/>
            </a:pPr>
            <a:endParaRPr lang="en-US" sz="1000" dirty="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5881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2"/>
          </a:xfrm>
        </p:spPr>
        <p:txBody>
          <a:bodyPr>
            <a:noAutofit/>
          </a:bodyPr>
          <a:lstStyle/>
          <a:p>
            <a:pPr algn="ctr"/>
            <a:r>
              <a:rPr lang="en-US" sz="4900" dirty="0" smtClean="0">
                <a:solidFill>
                  <a:srgbClr val="FFFF00"/>
                </a:solidFill>
                <a:latin typeface="Tahoma" pitchFamily="34" charset="0"/>
                <a:ea typeface="Tahoma" pitchFamily="34" charset="0"/>
                <a:cs typeface="Tahoma" pitchFamily="34" charset="0"/>
              </a:rPr>
              <a:t>‘DS’ Discredits the Price Paid for the Church</a:t>
            </a:r>
            <a:endParaRPr lang="en-US" sz="4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5894"/>
            <a:ext cx="12192000" cy="5712107"/>
          </a:xfrm>
        </p:spPr>
        <p:txBody>
          <a:bodyPr>
            <a:normAutofit/>
          </a:bodyPr>
          <a:lstStyle/>
          <a:p>
            <a:pPr marL="507980" indent="-507980" algn="ctr">
              <a:buNone/>
            </a:pPr>
            <a:endParaRPr lang="en-US" sz="10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Satan has his servants deceiving people into believing a lie that the denominations are OK while the one true church Christ purchased is worthless (2 Cor. 11:2-4; 13-15). </a:t>
            </a: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91476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2"/>
          </a:xfrm>
        </p:spPr>
        <p:txBody>
          <a:bodyPr>
            <a:noAutofit/>
          </a:bodyPr>
          <a:lstStyle/>
          <a:p>
            <a:pPr algn="ctr"/>
            <a:r>
              <a:rPr lang="en-US" sz="5000" dirty="0" smtClean="0">
                <a:solidFill>
                  <a:srgbClr val="FFFF00"/>
                </a:solidFill>
                <a:latin typeface="Tahoma" pitchFamily="34" charset="0"/>
                <a:ea typeface="Tahoma" pitchFamily="34" charset="0"/>
                <a:cs typeface="Tahoma" pitchFamily="34" charset="0"/>
              </a:rPr>
              <a:t>‘DS’ Belittles our Responsibility to the Lord</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41724"/>
            <a:ext cx="12192000" cy="5816278"/>
          </a:xfrm>
        </p:spPr>
        <p:txBody>
          <a:bodyPr>
            <a:normAutofit/>
          </a:bodyPr>
          <a:lstStyle/>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False teachers will tell you to ‘just accept Christ as your personal Savior’ &amp;</a:t>
            </a:r>
            <a:r>
              <a:rPr lang="en-US" sz="4400" dirty="0" smtClean="0">
                <a:solidFill>
                  <a:schemeClr val="bg1"/>
                </a:solidFill>
                <a:latin typeface="Tahoma" pitchFamily="34" charset="0"/>
                <a:ea typeface="Tahoma" pitchFamily="34" charset="0"/>
                <a:cs typeface="Tahoma" pitchFamily="34" charset="0"/>
              </a:rPr>
              <a:t> ‘once you’re saved you’re always saved’. </a:t>
            </a:r>
            <a:endParaRPr lang="en-US" sz="4400" dirty="0" smtClean="0">
              <a:solidFill>
                <a:schemeClr val="bg1"/>
              </a:solidFill>
              <a:effectLst/>
              <a:latin typeface="Tahoma" pitchFamily="34" charset="0"/>
              <a:ea typeface="Tahoma" pitchFamily="34" charset="0"/>
              <a:cs typeface="Tahoma" pitchFamily="34" charset="0"/>
            </a:endParaRPr>
          </a:p>
          <a:p>
            <a:pPr marL="0" indent="0" algn="ctr">
              <a:buNone/>
            </a:pPr>
            <a:endParaRPr lang="en-US" sz="22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If that was true, then you wouldn’t have to obey the Lord. </a:t>
            </a:r>
          </a:p>
          <a:p>
            <a:pPr marL="507980" indent="-507980" algn="ctr">
              <a:buNone/>
            </a:pPr>
            <a:endParaRPr lang="en-US" sz="22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God’s grace teaches us to deny sin and be righteous (Titus 2:11-14). </a:t>
            </a:r>
          </a:p>
          <a:p>
            <a:pPr marL="507980" indent="-507980" algn="ctr">
              <a:buNone/>
            </a:pPr>
            <a:r>
              <a:rPr lang="en-US" sz="1100" dirty="0" err="1" smtClean="0">
                <a:solidFill>
                  <a:schemeClr val="bg1"/>
                </a:solidFill>
                <a:latin typeface="Tahoma" pitchFamily="34" charset="0"/>
                <a:ea typeface="Tahoma" pitchFamily="34" charset="0"/>
                <a:cs typeface="Tahoma" pitchFamily="34" charset="0"/>
              </a:rPr>
              <a:t>ti</a:t>
            </a:r>
            <a:endParaRPr lang="en-US" sz="1100" dirty="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1000" dirty="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2662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2"/>
          </a:xfrm>
        </p:spPr>
        <p:txBody>
          <a:bodyPr>
            <a:noAutofit/>
          </a:bodyPr>
          <a:lstStyle/>
          <a:p>
            <a:pPr algn="ctr"/>
            <a:r>
              <a:rPr lang="en-US" sz="5000" dirty="0" smtClean="0">
                <a:solidFill>
                  <a:srgbClr val="FFFF00"/>
                </a:solidFill>
                <a:latin typeface="Tahoma" pitchFamily="34" charset="0"/>
                <a:ea typeface="Tahoma" pitchFamily="34" charset="0"/>
                <a:cs typeface="Tahoma" pitchFamily="34" charset="0"/>
              </a:rPr>
              <a:t>‘DS’ Belittles our Responsibility to the Lord</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41724"/>
            <a:ext cx="12192000" cy="5816278"/>
          </a:xfrm>
        </p:spPr>
        <p:txBody>
          <a:bodyPr>
            <a:normAutofit lnSpcReduction="10000"/>
          </a:bodyPr>
          <a:lstStyle/>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You will reap what you have sown in your life (Galatians 6:7-10).</a:t>
            </a:r>
          </a:p>
          <a:p>
            <a:pPr marL="507980" indent="-507980" algn="ctr">
              <a:buNone/>
            </a:pPr>
            <a:endParaRPr lang="en-US" sz="22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God </a:t>
            </a:r>
            <a:r>
              <a:rPr lang="en-US" sz="4400" dirty="0" smtClean="0">
                <a:solidFill>
                  <a:schemeClr val="bg1"/>
                </a:solidFill>
                <a:latin typeface="Tahoma" pitchFamily="34" charset="0"/>
                <a:ea typeface="Tahoma" pitchFamily="34" charset="0"/>
                <a:cs typeface="Tahoma" pitchFamily="34" charset="0"/>
              </a:rPr>
              <a:t>will judge you for your deeds in the body   (2 Corinthians 5:10). </a:t>
            </a:r>
          </a:p>
          <a:p>
            <a:pPr marL="507980" indent="-507980" algn="ctr">
              <a:buNone/>
            </a:pPr>
            <a:endParaRPr lang="en-US" sz="2200" dirty="0">
              <a:solidFill>
                <a:schemeClr val="bg1"/>
              </a:solidFill>
              <a:effectLst/>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effectLst/>
                <a:latin typeface="Tahoma" pitchFamily="34" charset="0"/>
                <a:ea typeface="Tahoma" pitchFamily="34" charset="0"/>
                <a:cs typeface="Tahoma" pitchFamily="34" charset="0"/>
              </a:rPr>
              <a:t>Do you call Jesus Lord?  </a:t>
            </a:r>
          </a:p>
          <a:p>
            <a:pPr marL="507980" indent="-507980" algn="ctr">
              <a:buNone/>
            </a:pPr>
            <a:endParaRPr lang="en-US" sz="2200" dirty="0">
              <a:solidFill>
                <a:schemeClr val="bg1"/>
              </a:solidFill>
              <a:latin typeface="Tahoma" pitchFamily="34" charset="0"/>
              <a:ea typeface="Tahoma" pitchFamily="34" charset="0"/>
              <a:cs typeface="Tahoma" pitchFamily="34" charset="0"/>
            </a:endParaRPr>
          </a:p>
          <a:p>
            <a:pPr marL="507980" indent="-507980" algn="ctr">
              <a:buNone/>
            </a:pPr>
            <a:r>
              <a:rPr lang="en-US" sz="4400" dirty="0" smtClean="0">
                <a:solidFill>
                  <a:schemeClr val="bg1"/>
                </a:solidFill>
                <a:latin typeface="Tahoma" pitchFamily="34" charset="0"/>
                <a:ea typeface="Tahoma" pitchFamily="34" charset="0"/>
                <a:cs typeface="Tahoma" pitchFamily="34" charset="0"/>
              </a:rPr>
              <a:t>If so, d</a:t>
            </a:r>
            <a:r>
              <a:rPr lang="en-US" sz="4400" dirty="0" smtClean="0">
                <a:solidFill>
                  <a:schemeClr val="bg1"/>
                </a:solidFill>
                <a:effectLst/>
                <a:latin typeface="Tahoma" pitchFamily="34" charset="0"/>
                <a:ea typeface="Tahoma" pitchFamily="34" charset="0"/>
                <a:cs typeface="Tahoma" pitchFamily="34" charset="0"/>
              </a:rPr>
              <a:t>o you obey Him or make excuses?               (Luke 6:46; Matthew 7:21-23)</a:t>
            </a:r>
          </a:p>
          <a:p>
            <a:pPr marL="507980" indent="-507980" algn="ctr">
              <a:buNone/>
            </a:pPr>
            <a:endParaRPr lang="en-US" sz="3400" dirty="0" smtClean="0">
              <a:solidFill>
                <a:schemeClr val="bg1"/>
              </a:solidFill>
              <a:latin typeface="Tahoma" pitchFamily="34" charset="0"/>
              <a:ea typeface="Tahoma" pitchFamily="34" charset="0"/>
              <a:cs typeface="Tahoma" pitchFamily="34" charset="0"/>
            </a:endParaRPr>
          </a:p>
          <a:p>
            <a:pPr marL="507980" indent="-507980" algn="ctr">
              <a:buNone/>
            </a:pPr>
            <a:endParaRPr lang="en-US" sz="3400" dirty="0" smtClean="0">
              <a:solidFill>
                <a:schemeClr val="bg1"/>
              </a:solidFill>
              <a:effectLst/>
              <a:latin typeface="Tahoma" pitchFamily="34" charset="0"/>
              <a:ea typeface="Tahoma" pitchFamily="34" charset="0"/>
              <a:cs typeface="Tahoma" pitchFamily="34" charset="0"/>
            </a:endParaRPr>
          </a:p>
          <a:p>
            <a:pPr marL="507980" indent="-507980" algn="ctr">
              <a:buNone/>
            </a:pPr>
            <a:endParaRPr lang="en-US" sz="1000" dirty="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8546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1066</Words>
  <Application>Microsoft Office PowerPoint</Application>
  <PresentationFormat>Widescreen</PresentationFormat>
  <Paragraphs>82</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Tahoma</vt:lpstr>
      <vt:lpstr>Office Theme</vt:lpstr>
      <vt:lpstr>Hymns for Worship at Woodmont</vt:lpstr>
      <vt:lpstr>PowerPoint Presentation</vt:lpstr>
      <vt:lpstr>PowerPoint Presentation</vt:lpstr>
      <vt:lpstr>Discount Salvation Cheapens the Soul’s Value</vt:lpstr>
      <vt:lpstr>Discount Salvation Cheapens the Soul’s Value</vt:lpstr>
      <vt:lpstr>‘DS’ Discredits the Price Paid for the Church</vt:lpstr>
      <vt:lpstr>‘DS’ Discredits the Price Paid for the Church</vt:lpstr>
      <vt:lpstr>‘DS’ Belittles our Responsibility to the Lord</vt:lpstr>
      <vt:lpstr>‘DS’ Belittles our Responsibility to the Lord</vt:lpstr>
      <vt:lpstr>Conclusion</vt:lpstr>
      <vt:lpstr>Conclusion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29</cp:revision>
  <cp:lastPrinted>2017-11-26T13:02:43Z</cp:lastPrinted>
  <dcterms:created xsi:type="dcterms:W3CDTF">2017-11-26T01:37:08Z</dcterms:created>
  <dcterms:modified xsi:type="dcterms:W3CDTF">2017-11-27T00:32:14Z</dcterms:modified>
</cp:coreProperties>
</file>