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1" r:id="rId2"/>
    <p:sldId id="257" r:id="rId3"/>
    <p:sldId id="258" r:id="rId4"/>
    <p:sldId id="259" r:id="rId5"/>
    <p:sldId id="260" r:id="rId6"/>
    <p:sldId id="262" r:id="rId7"/>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1BA4E94D-65BC-42D2-BF2F-96A0A23E0A51}" type="datetimeFigureOut">
              <a:rPr lang="en-US" smtClean="0"/>
              <a:t>12/3/2017</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3E533361-C9CA-4CF4-B5CC-632F637B224C}" type="slidenum">
              <a:rPr lang="en-US" smtClean="0"/>
              <a:t>‹#›</a:t>
            </a:fld>
            <a:endParaRPr lang="en-US"/>
          </a:p>
        </p:txBody>
      </p:sp>
    </p:spTree>
    <p:extLst>
      <p:ext uri="{BB962C8B-B14F-4D97-AF65-F5344CB8AC3E}">
        <p14:creationId xmlns:p14="http://schemas.microsoft.com/office/powerpoint/2010/main" val="2419008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BC742782-019E-4C06-AB9F-D87ABE717276}" type="datetimeFigureOut">
              <a:rPr lang="en-US" smtClean="0"/>
              <a:t>12/3/2017</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9F446A22-B60E-4993-92A6-28811ADF9FB3}" type="slidenum">
              <a:rPr lang="en-US" smtClean="0"/>
              <a:t>‹#›</a:t>
            </a:fld>
            <a:endParaRPr lang="en-US"/>
          </a:p>
        </p:txBody>
      </p:sp>
    </p:spTree>
    <p:extLst>
      <p:ext uri="{BB962C8B-B14F-4D97-AF65-F5344CB8AC3E}">
        <p14:creationId xmlns:p14="http://schemas.microsoft.com/office/powerpoint/2010/main" val="3459000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her darkest</a:t>
            </a:r>
            <a:r>
              <a:rPr lang="en-US" baseline="0" dirty="0" smtClean="0"/>
              <a:t> hours she said, “Our home is broken up, our lives are wrecked, our hopes shattered, our dreams dissolved.  Sometimes I don’t think I can stand living for another moment, much less a lifetime.”  Her husband replied, “This is our opportunity to show forth in our lives that which we have been preaching and teaching and believing together for so many years.  It is in times like these that God loves us all the more”  She followed his advice.  Whatever happens we should tell the Lord that we will show “more love to thee”. </a:t>
            </a:r>
            <a:endParaRPr lang="en-US" dirty="0"/>
          </a:p>
        </p:txBody>
      </p:sp>
      <p:sp>
        <p:nvSpPr>
          <p:cNvPr id="4" name="Slide Number Placeholder 3"/>
          <p:cNvSpPr>
            <a:spLocks noGrp="1"/>
          </p:cNvSpPr>
          <p:nvPr>
            <p:ph type="sldNum" sz="quarter" idx="10"/>
          </p:nvPr>
        </p:nvSpPr>
        <p:spPr/>
        <p:txBody>
          <a:bodyPr/>
          <a:lstStyle/>
          <a:p>
            <a:fld id="{9F446A22-B60E-4993-92A6-28811ADF9FB3}" type="slidenum">
              <a:rPr lang="en-US" smtClean="0"/>
              <a:t>5</a:t>
            </a:fld>
            <a:endParaRPr lang="en-US"/>
          </a:p>
        </p:txBody>
      </p:sp>
    </p:spTree>
    <p:extLst>
      <p:ext uri="{BB962C8B-B14F-4D97-AF65-F5344CB8AC3E}">
        <p14:creationId xmlns:p14="http://schemas.microsoft.com/office/powerpoint/2010/main" val="708564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4E710F-9BCB-4F94-B27D-11D45EE3E8E6}"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50D92-CD35-44F7-A8A5-850B984D0E6E}" type="slidenum">
              <a:rPr lang="en-US" smtClean="0"/>
              <a:t>‹#›</a:t>
            </a:fld>
            <a:endParaRPr lang="en-US"/>
          </a:p>
        </p:txBody>
      </p:sp>
    </p:spTree>
    <p:extLst>
      <p:ext uri="{BB962C8B-B14F-4D97-AF65-F5344CB8AC3E}">
        <p14:creationId xmlns:p14="http://schemas.microsoft.com/office/powerpoint/2010/main" val="337288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E710F-9BCB-4F94-B27D-11D45EE3E8E6}"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50D92-CD35-44F7-A8A5-850B984D0E6E}" type="slidenum">
              <a:rPr lang="en-US" smtClean="0"/>
              <a:t>‹#›</a:t>
            </a:fld>
            <a:endParaRPr lang="en-US"/>
          </a:p>
        </p:txBody>
      </p:sp>
    </p:spTree>
    <p:extLst>
      <p:ext uri="{BB962C8B-B14F-4D97-AF65-F5344CB8AC3E}">
        <p14:creationId xmlns:p14="http://schemas.microsoft.com/office/powerpoint/2010/main" val="1417024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E710F-9BCB-4F94-B27D-11D45EE3E8E6}"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50D92-CD35-44F7-A8A5-850B984D0E6E}" type="slidenum">
              <a:rPr lang="en-US" smtClean="0"/>
              <a:t>‹#›</a:t>
            </a:fld>
            <a:endParaRPr lang="en-US"/>
          </a:p>
        </p:txBody>
      </p:sp>
    </p:spTree>
    <p:extLst>
      <p:ext uri="{BB962C8B-B14F-4D97-AF65-F5344CB8AC3E}">
        <p14:creationId xmlns:p14="http://schemas.microsoft.com/office/powerpoint/2010/main" val="21720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E710F-9BCB-4F94-B27D-11D45EE3E8E6}"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50D92-CD35-44F7-A8A5-850B984D0E6E}" type="slidenum">
              <a:rPr lang="en-US" smtClean="0"/>
              <a:t>‹#›</a:t>
            </a:fld>
            <a:endParaRPr lang="en-US"/>
          </a:p>
        </p:txBody>
      </p:sp>
    </p:spTree>
    <p:extLst>
      <p:ext uri="{BB962C8B-B14F-4D97-AF65-F5344CB8AC3E}">
        <p14:creationId xmlns:p14="http://schemas.microsoft.com/office/powerpoint/2010/main" val="3446455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4E710F-9BCB-4F94-B27D-11D45EE3E8E6}"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50D92-CD35-44F7-A8A5-850B984D0E6E}" type="slidenum">
              <a:rPr lang="en-US" smtClean="0"/>
              <a:t>‹#›</a:t>
            </a:fld>
            <a:endParaRPr lang="en-US"/>
          </a:p>
        </p:txBody>
      </p:sp>
    </p:spTree>
    <p:extLst>
      <p:ext uri="{BB962C8B-B14F-4D97-AF65-F5344CB8AC3E}">
        <p14:creationId xmlns:p14="http://schemas.microsoft.com/office/powerpoint/2010/main" val="1252420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4E710F-9BCB-4F94-B27D-11D45EE3E8E6}"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50D92-CD35-44F7-A8A5-850B984D0E6E}" type="slidenum">
              <a:rPr lang="en-US" smtClean="0"/>
              <a:t>‹#›</a:t>
            </a:fld>
            <a:endParaRPr lang="en-US"/>
          </a:p>
        </p:txBody>
      </p:sp>
    </p:spTree>
    <p:extLst>
      <p:ext uri="{BB962C8B-B14F-4D97-AF65-F5344CB8AC3E}">
        <p14:creationId xmlns:p14="http://schemas.microsoft.com/office/powerpoint/2010/main" val="665279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4E710F-9BCB-4F94-B27D-11D45EE3E8E6}" type="datetimeFigureOut">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950D92-CD35-44F7-A8A5-850B984D0E6E}" type="slidenum">
              <a:rPr lang="en-US" smtClean="0"/>
              <a:t>‹#›</a:t>
            </a:fld>
            <a:endParaRPr lang="en-US"/>
          </a:p>
        </p:txBody>
      </p:sp>
    </p:spTree>
    <p:extLst>
      <p:ext uri="{BB962C8B-B14F-4D97-AF65-F5344CB8AC3E}">
        <p14:creationId xmlns:p14="http://schemas.microsoft.com/office/powerpoint/2010/main" val="328525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4E710F-9BCB-4F94-B27D-11D45EE3E8E6}" type="datetimeFigureOut">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950D92-CD35-44F7-A8A5-850B984D0E6E}" type="slidenum">
              <a:rPr lang="en-US" smtClean="0"/>
              <a:t>‹#›</a:t>
            </a:fld>
            <a:endParaRPr lang="en-US"/>
          </a:p>
        </p:txBody>
      </p:sp>
    </p:spTree>
    <p:extLst>
      <p:ext uri="{BB962C8B-B14F-4D97-AF65-F5344CB8AC3E}">
        <p14:creationId xmlns:p14="http://schemas.microsoft.com/office/powerpoint/2010/main" val="213402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E710F-9BCB-4F94-B27D-11D45EE3E8E6}" type="datetimeFigureOut">
              <a:rPr lang="en-US" smtClean="0"/>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950D92-CD35-44F7-A8A5-850B984D0E6E}" type="slidenum">
              <a:rPr lang="en-US" smtClean="0"/>
              <a:t>‹#›</a:t>
            </a:fld>
            <a:endParaRPr lang="en-US"/>
          </a:p>
        </p:txBody>
      </p:sp>
    </p:spTree>
    <p:extLst>
      <p:ext uri="{BB962C8B-B14F-4D97-AF65-F5344CB8AC3E}">
        <p14:creationId xmlns:p14="http://schemas.microsoft.com/office/powerpoint/2010/main" val="3445370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4E710F-9BCB-4F94-B27D-11D45EE3E8E6}"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50D92-CD35-44F7-A8A5-850B984D0E6E}" type="slidenum">
              <a:rPr lang="en-US" smtClean="0"/>
              <a:t>‹#›</a:t>
            </a:fld>
            <a:endParaRPr lang="en-US"/>
          </a:p>
        </p:txBody>
      </p:sp>
    </p:spTree>
    <p:extLst>
      <p:ext uri="{BB962C8B-B14F-4D97-AF65-F5344CB8AC3E}">
        <p14:creationId xmlns:p14="http://schemas.microsoft.com/office/powerpoint/2010/main" val="120241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4E710F-9BCB-4F94-B27D-11D45EE3E8E6}"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50D92-CD35-44F7-A8A5-850B984D0E6E}" type="slidenum">
              <a:rPr lang="en-US" smtClean="0"/>
              <a:t>‹#›</a:t>
            </a:fld>
            <a:endParaRPr lang="en-US"/>
          </a:p>
        </p:txBody>
      </p:sp>
    </p:spTree>
    <p:extLst>
      <p:ext uri="{BB962C8B-B14F-4D97-AF65-F5344CB8AC3E}">
        <p14:creationId xmlns:p14="http://schemas.microsoft.com/office/powerpoint/2010/main" val="1221172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E710F-9BCB-4F94-B27D-11D45EE3E8E6}" type="datetimeFigureOut">
              <a:rPr lang="en-US" smtClean="0"/>
              <a:t>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50D92-CD35-44F7-A8A5-850B984D0E6E}" type="slidenum">
              <a:rPr lang="en-US" smtClean="0"/>
              <a:t>‹#›</a:t>
            </a:fld>
            <a:endParaRPr lang="en-US"/>
          </a:p>
        </p:txBody>
      </p:sp>
    </p:spTree>
    <p:extLst>
      <p:ext uri="{BB962C8B-B14F-4D97-AF65-F5344CB8AC3E}">
        <p14:creationId xmlns:p14="http://schemas.microsoft.com/office/powerpoint/2010/main" val="2652973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Autofit/>
          </a:bodyPr>
          <a:lstStyle/>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141s- We Will Glorify the King of Kings</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26s- Heavenly Father</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100s- Lamb of God</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142- More Love to Thee O Christ</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315- O Why Not Tonight</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574- The </a:t>
            </a:r>
            <a:r>
              <a:rPr lang="en-US" sz="4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Gloryland</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 Way</a:t>
            </a: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47069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2" descr="https://i.ytimg.com/vi/-5ngePLRMP4/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315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69984"/>
          </a:xfrm>
        </p:spPr>
        <p:txBody>
          <a:bodyPr>
            <a:normAutofit fontScale="90000"/>
          </a:bodyPr>
          <a:lstStyle/>
          <a:p>
            <a:pPr algn="ctr"/>
            <a:r>
              <a:rPr lang="en-US" dirty="0" smtClean="0">
                <a:solidFill>
                  <a:srgbClr val="FFFF00"/>
                </a:solidFill>
              </a:rPr>
              <a:t/>
            </a:r>
            <a:br>
              <a:rPr lang="en-US" dirty="0" smtClean="0">
                <a:solidFill>
                  <a:srgbClr val="FFFF00"/>
                </a:solidFill>
              </a:rPr>
            </a:br>
            <a: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More Love to Thee, O Christ </a:t>
            </a:r>
            <a:b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 Elizabeth Prentiss 1856</a:t>
            </a:r>
            <a:b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6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1023" y="1469985"/>
            <a:ext cx="12026096" cy="5388015"/>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More love to Thee, oh Christ, more love to Thee!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Hear Thou the prayer I make on bended knee.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is my earnest plea</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More love, oh Christ, to Thee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More love to Thee, more love to Thee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loved &amp; gave Himself up for us, we should respond by obeying Him (John 15:9-17; Eph. 5:1ff; 2 Cor. 5:14-15)</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must be earnest in our love &amp; prayers to God so that He will hear and answer them (Jas 5:16-18; 1 Pet. 3:8-12)</a:t>
            </a:r>
          </a:p>
          <a:p>
            <a:pPr marL="0" indent="0">
              <a:buNone/>
            </a:pPr>
            <a:endParaRPr lang="en-US" sz="43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9404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69984"/>
          </a:xfrm>
        </p:spPr>
        <p:txBody>
          <a:bodyPr>
            <a:normAutofit fontScale="90000"/>
          </a:bodyPr>
          <a:lstStyle/>
          <a:p>
            <a:pPr algn="ctr"/>
            <a:r>
              <a:rPr lang="en-US" dirty="0" smtClean="0">
                <a:solidFill>
                  <a:srgbClr val="FFFF00"/>
                </a:solidFill>
              </a:rPr>
              <a:t/>
            </a:r>
            <a:br>
              <a:rPr lang="en-US" dirty="0" smtClean="0">
                <a:solidFill>
                  <a:srgbClr val="FFFF00"/>
                </a:solidFill>
              </a:rPr>
            </a:br>
            <a: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More Love to Thee, O Christ </a:t>
            </a:r>
            <a:b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 Elizabeth Prentiss 1856</a:t>
            </a:r>
            <a:b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6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1023" y="1469985"/>
            <a:ext cx="12026096" cy="5388015"/>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Once earthly joy I craved, sought peace and rest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Now Thee alone I seek, give what is best.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all my prayer shall be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More love, oh Christ to Thee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More love to Thee, more love to Thee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seek after pleasures, riches, and comfort but are unfruitful &amp; dissatisfied (Luke 8:14; 12:19; Heb. 11:25)</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like those in the hall of faith who gave their best in the Lord’s service (Hebrews 11; Matt. 22:37-39; 6:33)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7261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69984"/>
          </a:xfrm>
        </p:spPr>
        <p:txBody>
          <a:bodyPr>
            <a:normAutofit fontScale="90000"/>
          </a:bodyPr>
          <a:lstStyle/>
          <a:p>
            <a:pPr algn="ctr"/>
            <a:r>
              <a:rPr lang="en-US" dirty="0" smtClean="0">
                <a:solidFill>
                  <a:srgbClr val="FFFF00"/>
                </a:solidFill>
              </a:rPr>
              <a:t/>
            </a:r>
            <a:br>
              <a:rPr lang="en-US" dirty="0" smtClean="0">
                <a:solidFill>
                  <a:srgbClr val="FFFF00"/>
                </a:solidFill>
              </a:rPr>
            </a:br>
            <a: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More Love to Thee, O Christ </a:t>
            </a:r>
            <a:b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 Elizabeth Prentiss 1856</a:t>
            </a:r>
            <a:b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6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1023" y="1469985"/>
            <a:ext cx="12026096" cy="5388015"/>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Then shall my latest breath whisper Thy praise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be the parting cry my heart shall raise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Still all my prayer shall be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More love, oh Christ to Thee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More love to Thee, more love to Thee!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 matter what happens we can praise God (Acts 16:25)</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our last breath of being faithful in His service, we can have a parting cry of victory                                 (Luke 18:7; Heb. 13:15; 1 Cor. 15:54-57; 1 Th. 4:13-18)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07026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Autofit/>
          </a:bodyPr>
          <a:lstStyle/>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141s- We Will Glorify the King of Kings</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26s- Heavenly Father</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100s- Lamb of God</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142- More Love to Thee O Christ</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315- O Why Not Tonight</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574- The </a:t>
            </a:r>
            <a:r>
              <a:rPr lang="en-US" sz="4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Gloryland</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 Way</a:t>
            </a: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30164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215</Words>
  <Application>Microsoft Office PowerPoint</Application>
  <PresentationFormat>Widescreen</PresentationFormat>
  <Paragraphs>33</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Hymns for Worship at Woodmont</vt:lpstr>
      <vt:lpstr>PowerPoint Presentation</vt:lpstr>
      <vt:lpstr> More Love to Thee, O Christ  by Elizabeth Prentiss 1856 </vt:lpstr>
      <vt:lpstr> More Love to Thee, O Christ  by Elizabeth Prentiss 1856 </vt:lpstr>
      <vt:lpstr> More Love to Thee, O Christ  by Elizabeth Prentiss 1856 </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12</cp:revision>
  <cp:lastPrinted>2017-12-03T21:40:38Z</cp:lastPrinted>
  <dcterms:created xsi:type="dcterms:W3CDTF">2017-12-03T20:44:22Z</dcterms:created>
  <dcterms:modified xsi:type="dcterms:W3CDTF">2017-12-04T02:02:13Z</dcterms:modified>
</cp:coreProperties>
</file>