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2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3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8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9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1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2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EC69-F95A-4E08-B7A6-FECADF552053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BC24-0BEA-44F7-8D0C-0527F2422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5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Jesus I Love Thee by </a:t>
            </a:r>
          </a:p>
          <a:p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William R. </a:t>
            </a:r>
            <a:r>
              <a:rPr lang="en-US" sz="6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Featherston</a:t>
            </a:r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(1846-1873)</a:t>
            </a:r>
          </a:p>
          <a:p>
            <a:endParaRPr lang="en-US" sz="66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Music by </a:t>
            </a:r>
            <a:r>
              <a:rPr lang="en-US" sz="6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Adoniram</a:t>
            </a:r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J. Gordon </a:t>
            </a:r>
          </a:p>
          <a:p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(1836-1895)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9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Jesus I Love Thee by William R.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Featherston</a:t>
            </a:r>
            <a:r>
              <a:rPr lang="en-US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6996"/>
            <a:ext cx="12192000" cy="585100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love you for redeeming me &amp; give up my sinful ways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Jesus, I love Thee, I know Thou art mine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21:15ff Peter loved Jesus, receiving His mercy)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Thee all the follies of sin I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resign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1:15; Titus 2:11-14 Paul gladly gave up sin)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gracious Redeemer, my Savior art Thou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Cor. 6:20 We were bought with a price- glorify God)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I loved Thee, my Jesus, ’tis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now. 	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6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Jesus I Love Thee by William R.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Featherston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1864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6996"/>
            <a:ext cx="12192000" cy="5851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I love you because you first loved &amp; suffered for me</a:t>
            </a:r>
          </a:p>
          <a:p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Thee because Thou has first loved 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4:19 We know how to love by His example)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purchased my pardon on Calvary’s tree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(Gal. 2:20; 3:13 Christ redeemed us from the Law)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Thee for wearing the thorns on Thy brow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15:17 Christ endured pain &amp; agony for us)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I loved Thee, my Jesus, ’tis now.</a:t>
            </a:r>
          </a:p>
        </p:txBody>
      </p:sp>
    </p:spTree>
    <p:extLst>
      <p:ext uri="{BB962C8B-B14F-4D97-AF65-F5344CB8AC3E}">
        <p14:creationId xmlns:p14="http://schemas.microsoft.com/office/powerpoint/2010/main" val="85373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Jesus I Love Thee by William R.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Featherston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1864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6996"/>
            <a:ext cx="12192000" cy="5851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I will love Him until the day I die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love Thee in life, I will love Thee in death, </a:t>
            </a:r>
          </a:p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(Acts 7:60 Stephen loved Jesus until the day He died)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praise Thee as long as Thou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lendest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breath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(Heb. 13:15 We should always praise God-be thankful)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 when the death dew lies cold on my brow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(Phil. 1:20 Paul boldly exalted Jesus in his body)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I loved Thee, my Jesus, ’tis now.</a:t>
            </a:r>
          </a:p>
        </p:txBody>
      </p:sp>
    </p:spTree>
    <p:extLst>
      <p:ext uri="{BB962C8B-B14F-4D97-AF65-F5344CB8AC3E}">
        <p14:creationId xmlns:p14="http://schemas.microsoft.com/office/powerpoint/2010/main" val="1199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69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Jesus I Love Thee by William R. </a:t>
            </a:r>
            <a:r>
              <a:rPr lang="en-US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Featherston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1864 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6996"/>
            <a:ext cx="12192000" cy="5851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I will joyfully praise Him for all of eternity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mansions of glory and endless delight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14:1-3 Jesus is preparing a mansion in heaven)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adore Thee in heaven so bright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21:23 God’s glory will illumine it)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 with the glittering crown on my brow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2:10 From crown of thorns to crown of triumph)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I loved Thee, my Jesus, ’tis now.</a:t>
            </a:r>
          </a:p>
        </p:txBody>
      </p:sp>
    </p:spTree>
    <p:extLst>
      <p:ext uri="{BB962C8B-B14F-4D97-AF65-F5344CB8AC3E}">
        <p14:creationId xmlns:p14="http://schemas.microsoft.com/office/powerpoint/2010/main" val="241003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157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My Jesus I Love Thee by William R. Featherston 1862 </vt:lpstr>
      <vt:lpstr>My Jesus I Love Thee by William R. Featherston 1864 </vt:lpstr>
      <vt:lpstr>My Jesus I Love Thee by William R. Featherston 1864 </vt:lpstr>
      <vt:lpstr>My Jesus I Love Thee by William R. Featherston 1864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12</cp:revision>
  <dcterms:created xsi:type="dcterms:W3CDTF">2017-12-17T20:38:25Z</dcterms:created>
  <dcterms:modified xsi:type="dcterms:W3CDTF">2017-12-17T22:14:59Z</dcterms:modified>
</cp:coreProperties>
</file>