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FCC-E55C-4A40-B7B5-B705AC1D7AA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610C-040E-4A31-922A-FBFA4315E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2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FCC-E55C-4A40-B7B5-B705AC1D7AA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610C-040E-4A31-922A-FBFA4315E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8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FCC-E55C-4A40-B7B5-B705AC1D7AA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610C-040E-4A31-922A-FBFA4315E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0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FCC-E55C-4A40-B7B5-B705AC1D7AA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610C-040E-4A31-922A-FBFA4315E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3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FCC-E55C-4A40-B7B5-B705AC1D7AA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610C-040E-4A31-922A-FBFA4315E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7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FCC-E55C-4A40-B7B5-B705AC1D7AA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610C-040E-4A31-922A-FBFA4315E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9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FCC-E55C-4A40-B7B5-B705AC1D7AA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610C-040E-4A31-922A-FBFA4315E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FCC-E55C-4A40-B7B5-B705AC1D7AA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610C-040E-4A31-922A-FBFA4315E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7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FCC-E55C-4A40-B7B5-B705AC1D7AA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610C-040E-4A31-922A-FBFA4315E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7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FCC-E55C-4A40-B7B5-B705AC1D7AA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610C-040E-4A31-922A-FBFA4315E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8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5FCC-E55C-4A40-B7B5-B705AC1D7AA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610C-040E-4A31-922A-FBFA4315E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5FCC-E55C-4A40-B7B5-B705AC1D7AA9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9610C-040E-4A31-922A-FBFA4315E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9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lifeonline.net/wp-content/uploads/2015/09/SCREVE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3"/>
            <a:ext cx="12192000" cy="6829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91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1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 Friend We Have in Jesus- Joseph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Scriven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8100"/>
            <a:ext cx="12192000" cy="5989899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Jesus bore all of our sins and griefs</a:t>
            </a:r>
          </a:p>
          <a:p>
            <a:pPr fontAlgn="base"/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friend we have in Jesus, (John 15:13-15) 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our sins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griefs to bear! (Isa. 53:3-5;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Pet. 2:21-25) 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 privilege to carry (Matt. 7:7-11)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everything to God in prayer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fontAlgn="base"/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what peace we often forfeit, (Phil. 4:6-9)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what needless pain we bear, (Ps. 31:10; 32:3-4; 38:3-5)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because we do not carry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everything to God in prayer. (Ps. 32:5)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1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 Friend We Have in Jesus- Joseph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Scriven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8100"/>
            <a:ext cx="12192000" cy="5989899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Jesus shares all of our sorrows</a:t>
            </a:r>
          </a:p>
          <a:p>
            <a:pPr fontAlgn="base"/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we trials and temptations?  (1 Pet. 1:6; 2 Pet. 2:9)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there trouble anywhere?  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should never be discouraged; (John 16:33)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it to the Lord in prayer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fontAlgn="base"/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we find a friend so faithful (Heb. 3:1-6)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will all our sorrows share? (1 Pet. 2:19)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knows our every weakness; (Heb. 4:15-16)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it to the Lord in prayer.</a:t>
            </a:r>
          </a:p>
          <a:p>
            <a:pPr marL="0" indent="0">
              <a:buNone/>
            </a:pP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99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81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 Friend We Have in Jesus- Joseph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Scriven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8100"/>
            <a:ext cx="12192000" cy="5989899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Jesus is our refuge when forsaken</a:t>
            </a:r>
            <a:endParaRPr lang="en-US" sz="40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we weak and heavy laden, (Matt. 11:28-30; Lk. 11:46)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cumbered with a load of care? (Luke 10:38-42; 2 Cor. 1:8)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Precious Savior, still our refuge; (2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Samuel 22:2-4)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it to the Lord in prayer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(Heb. 6:18-20)</a:t>
            </a:r>
          </a:p>
          <a:p>
            <a:pPr fontAlgn="base"/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thy friends despise, forsake thee?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(Proverbs 27:10)                                                                                                                              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it to the Lord in prayer! (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26:56)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his arms he’ll take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shield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thee;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(Dt. 33:27ff; Rev.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21:4)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 wilt find a solace there.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Heb. 13:5; Mt. 28:20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What a Friend We Have in Jesus- Joseph Scriven </vt:lpstr>
      <vt:lpstr>What a Friend We Have in Jesus- Joseph Scriven </vt:lpstr>
      <vt:lpstr>What a Friend We Have in Jesus- Joseph Scriven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5</cp:revision>
  <dcterms:created xsi:type="dcterms:W3CDTF">2017-12-10T19:41:58Z</dcterms:created>
  <dcterms:modified xsi:type="dcterms:W3CDTF">2017-12-10T20:32:44Z</dcterms:modified>
</cp:coreProperties>
</file>