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2" r:id="rId2"/>
    <p:sldId id="256" r:id="rId3"/>
    <p:sldId id="258" r:id="rId4"/>
    <p:sldId id="257" r:id="rId5"/>
    <p:sldId id="259" r:id="rId6"/>
    <p:sldId id="261" r:id="rId7"/>
    <p:sldId id="260" r:id="rId8"/>
    <p:sldId id="263" r:id="rId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996751E3-E10B-478A-9F99-8EEC419AF305}" type="datetimeFigureOut">
              <a:rPr lang="en-US" smtClean="0"/>
              <a:t>12/31/2017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6840942C-4F44-4246-AAA4-E66BA9AD413E}" type="slidenum">
              <a:rPr lang="en-US" smtClean="0"/>
              <a:t>‹#›</a:t>
            </a:fld>
            <a:endParaRPr lang="en-US"/>
          </a:p>
        </p:txBody>
      </p:sp>
    </p:spTree>
    <p:extLst>
      <p:ext uri="{BB962C8B-B14F-4D97-AF65-F5344CB8AC3E}">
        <p14:creationId xmlns:p14="http://schemas.microsoft.com/office/powerpoint/2010/main" val="180568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21E30E21-2820-4CFD-85C8-2EE7C59D09AA}" type="datetimeFigureOut">
              <a:rPr lang="en-US" smtClean="0"/>
              <a:t>12/31/2017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6D7800B2-9BFC-4A85-8146-ED1780E6C35B}" type="slidenum">
              <a:rPr lang="en-US" smtClean="0"/>
              <a:t>‹#›</a:t>
            </a:fld>
            <a:endParaRPr lang="en-US"/>
          </a:p>
        </p:txBody>
      </p:sp>
    </p:spTree>
    <p:extLst>
      <p:ext uri="{BB962C8B-B14F-4D97-AF65-F5344CB8AC3E}">
        <p14:creationId xmlns:p14="http://schemas.microsoft.com/office/powerpoint/2010/main" val="3940343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Mary Bridges </a:t>
            </a:r>
            <a:r>
              <a:rPr lang="en-US" sz="1200" b="0" i="0" kern="1200" dirty="0" err="1" smtClean="0">
                <a:solidFill>
                  <a:schemeClr val="tx1"/>
                </a:solidFill>
                <a:effectLst/>
                <a:latin typeface="+mn-lt"/>
                <a:ea typeface="+mn-ea"/>
                <a:cs typeface="+mn-cs"/>
              </a:rPr>
              <a:t>Canedy</a:t>
            </a:r>
            <a:r>
              <a:rPr lang="en-US" sz="1200" b="0" i="0" kern="1200" dirty="0" smtClean="0">
                <a:solidFill>
                  <a:schemeClr val="tx1"/>
                </a:solidFill>
                <a:effectLst/>
                <a:latin typeface="+mn-lt"/>
                <a:ea typeface="+mn-ea"/>
                <a:cs typeface="+mn-cs"/>
              </a:rPr>
              <a:t> Slade, 1826-1882 Born: Jan­u­a­ry 18, 1826, Fall Ri­ver, Mass­a­chu­setts. Died: Ap­ril 15, 1882, Fall Ri­ver, Mass­a­chu­setts. Buried: Som­er­set, Mass­a­chu­setts. A </a:t>
            </a:r>
            <a:r>
              <a:rPr lang="en-US" sz="1200" b="0" i="0" kern="1200" dirty="0" smtClean="0">
                <a:solidFill>
                  <a:schemeClr val="tx1"/>
                </a:solidFill>
                <a:effectLst/>
                <a:latin typeface="+mn-lt"/>
                <a:ea typeface="+mn-ea"/>
                <a:cs typeface="+mn-cs"/>
              </a:rPr>
              <a:t>Methodist min­is­ter’s </a:t>
            </a:r>
            <a:r>
              <a:rPr lang="en-US" sz="1200" b="0" i="0" kern="1200" dirty="0" smtClean="0">
                <a:solidFill>
                  <a:schemeClr val="tx1"/>
                </a:solidFill>
                <a:effectLst/>
                <a:latin typeface="+mn-lt"/>
                <a:ea typeface="+mn-ea"/>
                <a:cs typeface="+mn-cs"/>
              </a:rPr>
              <a:t>wife and teach­er, Slade was as­sist­ant ed­it­or of The New Eng­land Journal of Ed­u­ca­tion.</a:t>
            </a:r>
            <a:endParaRPr lang="en-US" dirty="0"/>
          </a:p>
        </p:txBody>
      </p:sp>
      <p:sp>
        <p:nvSpPr>
          <p:cNvPr id="4" name="Slide Number Placeholder 3"/>
          <p:cNvSpPr>
            <a:spLocks noGrp="1"/>
          </p:cNvSpPr>
          <p:nvPr>
            <p:ph type="sldNum" sz="quarter" idx="10"/>
          </p:nvPr>
        </p:nvSpPr>
        <p:spPr/>
        <p:txBody>
          <a:bodyPr/>
          <a:lstStyle/>
          <a:p>
            <a:fld id="{6D7800B2-9BFC-4A85-8146-ED1780E6C35B}" type="slidenum">
              <a:rPr lang="en-US" smtClean="0"/>
              <a:t>2</a:t>
            </a:fld>
            <a:endParaRPr lang="en-US"/>
          </a:p>
        </p:txBody>
      </p:sp>
    </p:spTree>
    <p:extLst>
      <p:ext uri="{BB962C8B-B14F-4D97-AF65-F5344CB8AC3E}">
        <p14:creationId xmlns:p14="http://schemas.microsoft.com/office/powerpoint/2010/main" val="278136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Scriptures prepare us for the loss of loved ones from the book of Genesis to Revelation.  We read of the grief of loss over loved ones (Egyptians weeping 70 days for Israel Gen. 50:3, Joseph- brothers Gen. 50:24-25); (Israelites for Moses 30 days- Deut. 34:8).  Figuratively, the Israelites lost the land but by God’s grace the </a:t>
            </a:r>
            <a:r>
              <a:rPr lang="en-US" baseline="0" dirty="0" err="1" smtClean="0"/>
              <a:t>remanant</a:t>
            </a:r>
            <a:r>
              <a:rPr lang="en-US" baseline="0" dirty="0" smtClean="0"/>
              <a:t> was allowed to return to the land flowing with milk and honey where God blessed their harvest.  Now we can blessed through Christ that even though we were separated by sin we can be saved through Christ and be reunited with our faithful loved ones in eternal bliss. 1 Thess. 2:19-20</a:t>
            </a:r>
            <a:endParaRPr lang="en-US" dirty="0"/>
          </a:p>
        </p:txBody>
      </p:sp>
      <p:sp>
        <p:nvSpPr>
          <p:cNvPr id="4" name="Slide Number Placeholder 3"/>
          <p:cNvSpPr>
            <a:spLocks noGrp="1"/>
          </p:cNvSpPr>
          <p:nvPr>
            <p:ph type="sldNum" sz="quarter" idx="10"/>
          </p:nvPr>
        </p:nvSpPr>
        <p:spPr/>
        <p:txBody>
          <a:bodyPr/>
          <a:lstStyle/>
          <a:p>
            <a:fld id="{6D7800B2-9BFC-4A85-8146-ED1780E6C35B}" type="slidenum">
              <a:rPr lang="en-US" smtClean="0"/>
              <a:t>3</a:t>
            </a:fld>
            <a:endParaRPr lang="en-US"/>
          </a:p>
        </p:txBody>
      </p:sp>
    </p:spTree>
    <p:extLst>
      <p:ext uri="{BB962C8B-B14F-4D97-AF65-F5344CB8AC3E}">
        <p14:creationId xmlns:p14="http://schemas.microsoft.com/office/powerpoint/2010/main" val="83605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12BDC8-5F00-4F1E-8C00-5542214BF9A8}"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3E6B9-066A-4300-BB1D-862A0F1F4A95}" type="slidenum">
              <a:rPr lang="en-US" smtClean="0"/>
              <a:t>‹#›</a:t>
            </a:fld>
            <a:endParaRPr lang="en-US"/>
          </a:p>
        </p:txBody>
      </p:sp>
    </p:spTree>
    <p:extLst>
      <p:ext uri="{BB962C8B-B14F-4D97-AF65-F5344CB8AC3E}">
        <p14:creationId xmlns:p14="http://schemas.microsoft.com/office/powerpoint/2010/main" val="916829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2BDC8-5F00-4F1E-8C00-5542214BF9A8}"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3E6B9-066A-4300-BB1D-862A0F1F4A95}" type="slidenum">
              <a:rPr lang="en-US" smtClean="0"/>
              <a:t>‹#›</a:t>
            </a:fld>
            <a:endParaRPr lang="en-US"/>
          </a:p>
        </p:txBody>
      </p:sp>
    </p:spTree>
    <p:extLst>
      <p:ext uri="{BB962C8B-B14F-4D97-AF65-F5344CB8AC3E}">
        <p14:creationId xmlns:p14="http://schemas.microsoft.com/office/powerpoint/2010/main" val="64120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2BDC8-5F00-4F1E-8C00-5542214BF9A8}"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3E6B9-066A-4300-BB1D-862A0F1F4A95}" type="slidenum">
              <a:rPr lang="en-US" smtClean="0"/>
              <a:t>‹#›</a:t>
            </a:fld>
            <a:endParaRPr lang="en-US"/>
          </a:p>
        </p:txBody>
      </p:sp>
    </p:spTree>
    <p:extLst>
      <p:ext uri="{BB962C8B-B14F-4D97-AF65-F5344CB8AC3E}">
        <p14:creationId xmlns:p14="http://schemas.microsoft.com/office/powerpoint/2010/main" val="273809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2BDC8-5F00-4F1E-8C00-5542214BF9A8}"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3E6B9-066A-4300-BB1D-862A0F1F4A95}" type="slidenum">
              <a:rPr lang="en-US" smtClean="0"/>
              <a:t>‹#›</a:t>
            </a:fld>
            <a:endParaRPr lang="en-US"/>
          </a:p>
        </p:txBody>
      </p:sp>
    </p:spTree>
    <p:extLst>
      <p:ext uri="{BB962C8B-B14F-4D97-AF65-F5344CB8AC3E}">
        <p14:creationId xmlns:p14="http://schemas.microsoft.com/office/powerpoint/2010/main" val="279890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2BDC8-5F00-4F1E-8C00-5542214BF9A8}"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3E6B9-066A-4300-BB1D-862A0F1F4A95}" type="slidenum">
              <a:rPr lang="en-US" smtClean="0"/>
              <a:t>‹#›</a:t>
            </a:fld>
            <a:endParaRPr lang="en-US"/>
          </a:p>
        </p:txBody>
      </p:sp>
    </p:spTree>
    <p:extLst>
      <p:ext uri="{BB962C8B-B14F-4D97-AF65-F5344CB8AC3E}">
        <p14:creationId xmlns:p14="http://schemas.microsoft.com/office/powerpoint/2010/main" val="58236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12BDC8-5F00-4F1E-8C00-5542214BF9A8}"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3E6B9-066A-4300-BB1D-862A0F1F4A95}" type="slidenum">
              <a:rPr lang="en-US" smtClean="0"/>
              <a:t>‹#›</a:t>
            </a:fld>
            <a:endParaRPr lang="en-US"/>
          </a:p>
        </p:txBody>
      </p:sp>
    </p:spTree>
    <p:extLst>
      <p:ext uri="{BB962C8B-B14F-4D97-AF65-F5344CB8AC3E}">
        <p14:creationId xmlns:p14="http://schemas.microsoft.com/office/powerpoint/2010/main" val="2197331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12BDC8-5F00-4F1E-8C00-5542214BF9A8}" type="datetimeFigureOut">
              <a:rPr lang="en-US" smtClean="0"/>
              <a:t>12/31/2017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A3E6B9-066A-4300-BB1D-862A0F1F4A95}" type="slidenum">
              <a:rPr lang="en-US" smtClean="0"/>
              <a:t>‹#›</a:t>
            </a:fld>
            <a:endParaRPr lang="en-US"/>
          </a:p>
        </p:txBody>
      </p:sp>
    </p:spTree>
    <p:extLst>
      <p:ext uri="{BB962C8B-B14F-4D97-AF65-F5344CB8AC3E}">
        <p14:creationId xmlns:p14="http://schemas.microsoft.com/office/powerpoint/2010/main" val="3915203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12BDC8-5F00-4F1E-8C00-5542214BF9A8}" type="datetimeFigureOut">
              <a:rPr lang="en-US" smtClean="0"/>
              <a:t>12/31/2017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A3E6B9-066A-4300-BB1D-862A0F1F4A95}" type="slidenum">
              <a:rPr lang="en-US" smtClean="0"/>
              <a:t>‹#›</a:t>
            </a:fld>
            <a:endParaRPr lang="en-US"/>
          </a:p>
        </p:txBody>
      </p:sp>
    </p:spTree>
    <p:extLst>
      <p:ext uri="{BB962C8B-B14F-4D97-AF65-F5344CB8AC3E}">
        <p14:creationId xmlns:p14="http://schemas.microsoft.com/office/powerpoint/2010/main" val="33484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2BDC8-5F00-4F1E-8C00-5542214BF9A8}" type="datetimeFigureOut">
              <a:rPr lang="en-US" smtClean="0"/>
              <a:t>12/31/2017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A3E6B9-066A-4300-BB1D-862A0F1F4A95}" type="slidenum">
              <a:rPr lang="en-US" smtClean="0"/>
              <a:t>‹#›</a:t>
            </a:fld>
            <a:endParaRPr lang="en-US"/>
          </a:p>
        </p:txBody>
      </p:sp>
    </p:spTree>
    <p:extLst>
      <p:ext uri="{BB962C8B-B14F-4D97-AF65-F5344CB8AC3E}">
        <p14:creationId xmlns:p14="http://schemas.microsoft.com/office/powerpoint/2010/main" val="1266105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2BDC8-5F00-4F1E-8C00-5542214BF9A8}"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3E6B9-066A-4300-BB1D-862A0F1F4A95}" type="slidenum">
              <a:rPr lang="en-US" smtClean="0"/>
              <a:t>‹#›</a:t>
            </a:fld>
            <a:endParaRPr lang="en-US"/>
          </a:p>
        </p:txBody>
      </p:sp>
    </p:spTree>
    <p:extLst>
      <p:ext uri="{BB962C8B-B14F-4D97-AF65-F5344CB8AC3E}">
        <p14:creationId xmlns:p14="http://schemas.microsoft.com/office/powerpoint/2010/main" val="3746712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2BDC8-5F00-4F1E-8C00-5542214BF9A8}"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3E6B9-066A-4300-BB1D-862A0F1F4A95}" type="slidenum">
              <a:rPr lang="en-US" smtClean="0"/>
              <a:t>‹#›</a:t>
            </a:fld>
            <a:endParaRPr lang="en-US"/>
          </a:p>
        </p:txBody>
      </p:sp>
    </p:spTree>
    <p:extLst>
      <p:ext uri="{BB962C8B-B14F-4D97-AF65-F5344CB8AC3E}">
        <p14:creationId xmlns:p14="http://schemas.microsoft.com/office/powerpoint/2010/main" val="3872480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2BDC8-5F00-4F1E-8C00-5542214BF9A8}" type="datetimeFigureOut">
              <a:rPr lang="en-US" smtClean="0"/>
              <a:t>12/31/2017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3E6B9-066A-4300-BB1D-862A0F1F4A95}" type="slidenum">
              <a:rPr lang="en-US" smtClean="0"/>
              <a:t>‹#›</a:t>
            </a:fld>
            <a:endParaRPr lang="en-US"/>
          </a:p>
        </p:txBody>
      </p:sp>
    </p:spTree>
    <p:extLst>
      <p:ext uri="{BB962C8B-B14F-4D97-AF65-F5344CB8AC3E}">
        <p14:creationId xmlns:p14="http://schemas.microsoft.com/office/powerpoint/2010/main" val="1230990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41s- Light the Fire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86s- Have You Seen Jesus My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183- Tis Midnight and on Olive’s Brow</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387 Sacred Selections- Beyond this Land of Parting</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330- Just as I Am</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97s- Servant Song</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8693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02386" y="24448"/>
            <a:ext cx="7089614" cy="6833552"/>
          </a:xfrm>
        </p:spPr>
        <p:txBody>
          <a:bodyPr>
            <a:normAutofit/>
          </a:bodyPr>
          <a:lstStyle/>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Beyond this Land of Parting </a:t>
            </a:r>
          </a:p>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 </a:t>
            </a:r>
          </a:p>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Mary Slade </a:t>
            </a:r>
          </a:p>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1826-1882</a:t>
            </a:r>
            <a:endPar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http://www.hymntime.com/tch/img/s/l/a/slade_mb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448"/>
            <a:ext cx="5102386" cy="6833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306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7548"/>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Beyond this Land of Parting by Mary Slade</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37548"/>
            <a:ext cx="12192000" cy="6267924"/>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Beyond the Separations Here there is Eternal Joy</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Beyond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land of parting, losing and leaving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beyond the losses, darkening this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far beyond the taking and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bereaving (Eccl. 11:8)</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Lies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summer land of bliss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11:13-16)</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will be many days of darkness on earth and grieving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over the loss of loved ones but for Christians there will be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joyful reunion through Christ (1 Th. 2:19-20; 4:13-18).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53936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7548"/>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Beyond this Land of Parting by Mary Slade</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37548"/>
            <a:ext cx="12192000" cy="5920451"/>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Beyond the Frustrations of Work there is Eternal Bliss</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Beyond this land of toiling, sowing and reaping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beyond the shadows, darkening this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far beyond the sighing, moaning and weeping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Lies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summer land of bliss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must work to provide for our families (1 Tim. 5:8).  We</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it even if it’s hard, since it’s for the Lord (Col. 3:22-26).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we sow to the Spirit, we’ll reap eternal joy (Ga. 6:7-10).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33762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7548"/>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Beyond this Land of Parting by Mary Slade</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37548"/>
            <a:ext cx="12192000" cy="5920451"/>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3. Beyond Earthly Temptations there is Heaven’s Reward</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Beyond this land of sinning, fainting and failing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 1:18)</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beyond the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doubtings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darkening this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 1:19-31)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far beyond the griefs and dangers befalling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 1:32)</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Lies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summer land of bliss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have all given into temptation (1 Jn. 1:8; Jas. 1:13-16).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died so that we might be free from sin and live with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Him forever through obeying His will (Rom. 6:8, 16-18).</a:t>
            </a:r>
          </a:p>
        </p:txBody>
      </p:sp>
    </p:spTree>
    <p:extLst>
      <p:ext uri="{BB962C8B-B14F-4D97-AF65-F5344CB8AC3E}">
        <p14:creationId xmlns:p14="http://schemas.microsoft.com/office/powerpoint/2010/main" val="1740656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7548"/>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Beyond this Land of Parting by Mary Slade</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37548"/>
            <a:ext cx="12192000" cy="5920451"/>
          </a:xfrm>
        </p:spPr>
        <p:txBody>
          <a:bodyPr>
            <a:normAutofit fontScale="92500"/>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4. Beyond Earth‘s Pains, Sickness, &amp; Death is Comfort</a:t>
            </a:r>
          </a:p>
          <a:p>
            <a:pPr marL="0" indent="0">
              <a:buNone/>
            </a:pPr>
            <a:endParaRPr lang="en-US" sz="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Beyond this land of waiting, seeking and sighing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beyond the sorrows, darkening this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far beyond the pain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sickness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dying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Lies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summer land of bliss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this life, we’ll suffer pain, sickness, &amp; death (Eccl. 12:1-7).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Jesus rose the dead so that we can be born again to a living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hope and will wipe away every tear from our eyes (1 Pt. 1:3ff;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21:4). Focus on the unseen &amp; eternal (2 Cor. 4:16-18).</a:t>
            </a:r>
          </a:p>
        </p:txBody>
      </p:sp>
    </p:spTree>
    <p:extLst>
      <p:ext uri="{BB962C8B-B14F-4D97-AF65-F5344CB8AC3E}">
        <p14:creationId xmlns:p14="http://schemas.microsoft.com/office/powerpoint/2010/main" val="2822604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7548"/>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Beyond this Land of Parting by Mary Slade</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37548"/>
            <a:ext cx="12192000" cy="5920451"/>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Chorus</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Land beyond, so fair and bright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beyond, where is no night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Summer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land, God is its light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happy summer land of bliss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(Rev. 21:25; 22:5)</a:t>
            </a:r>
          </a:p>
        </p:txBody>
      </p:sp>
    </p:spTree>
    <p:extLst>
      <p:ext uri="{BB962C8B-B14F-4D97-AF65-F5344CB8AC3E}">
        <p14:creationId xmlns:p14="http://schemas.microsoft.com/office/powerpoint/2010/main" val="2336647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41s- Light the Fire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86s- Have You Seen Jesus My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183- Tis Midnight and on Olive’s Brow</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387 Sacred Selections- Beyond this Land of Parting</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330- Just as I Am</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97s- Servant Song</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50637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3384</TotalTime>
  <Words>738</Words>
  <Application>Microsoft Office PowerPoint</Application>
  <PresentationFormat>Widescreen</PresentationFormat>
  <Paragraphs>74</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Beyond this Land of Parting by Mary Slade</vt:lpstr>
      <vt:lpstr>Beyond this Land of Parting by Mary Slade</vt:lpstr>
      <vt:lpstr>Beyond this Land of Parting by Mary Slade</vt:lpstr>
      <vt:lpstr>Beyond this Land of Parting by Mary Slade</vt:lpstr>
      <vt:lpstr>Beyond this Land of Parting by Mary Slade</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32</cp:revision>
  <cp:lastPrinted>2017-12-31T21:50:11Z</cp:lastPrinted>
  <dcterms:created xsi:type="dcterms:W3CDTF">2017-12-29T17:40:27Z</dcterms:created>
  <dcterms:modified xsi:type="dcterms:W3CDTF">2018-01-01T03:54:56Z</dcterms:modified>
</cp:coreProperties>
</file>