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0" r:id="rId2"/>
    <p:sldId id="269" r:id="rId3"/>
    <p:sldId id="257" r:id="rId4"/>
    <p:sldId id="258" r:id="rId5"/>
    <p:sldId id="261" r:id="rId6"/>
    <p:sldId id="262" r:id="rId7"/>
    <p:sldId id="264" r:id="rId8"/>
    <p:sldId id="266" r:id="rId9"/>
    <p:sldId id="267" r:id="rId10"/>
    <p:sldId id="268" r:id="rId11"/>
    <p:sldId id="271" r:id="rId12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64" y="6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909-C01F-463D-A646-483D899C1E7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7F108-0713-4B65-BA3A-07C679567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1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56D7-D6BF-4F2D-9D05-856F460CDE1A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300" dirty="0" smtClean="0">
                <a:solidFill>
                  <a:srgbClr val="FFFF00"/>
                </a:solidFill>
              </a:rPr>
              <a:t>Hymns for Worship at </a:t>
            </a:r>
            <a:r>
              <a:rPr lang="en-US" sz="7300" dirty="0" err="1" smtClean="0">
                <a:solidFill>
                  <a:srgbClr val="FFFF00"/>
                </a:solidFill>
              </a:rPr>
              <a:t>Woodmont</a:t>
            </a:r>
            <a:endParaRPr lang="en-US" sz="73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19- Heavenly Sunlight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188- There Stands a Rock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149- I Will Sing the Wondrous Story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295- Christ </a:t>
            </a:r>
            <a:r>
              <a:rPr lang="en-US" sz="5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  <a:endParaRPr lang="en-US" sz="5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467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if you have unforgiven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die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that condition, God will not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forget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 &amp; you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have to give an account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Judgment Day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5:24;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7:21-23).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baptized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receive the forgiveness of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Corintians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6:9-11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your past sins will be forgiven and forgotten.                 (Hebrews 8:12)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serving the Lord as you should, repent and confess your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8:22; 1 John 1:9).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300" dirty="0" smtClean="0">
                <a:solidFill>
                  <a:srgbClr val="FFFF00"/>
                </a:solidFill>
              </a:rPr>
              <a:t>Hymns for Worship at </a:t>
            </a:r>
            <a:r>
              <a:rPr lang="en-US" sz="7300" dirty="0" err="1" smtClean="0">
                <a:solidFill>
                  <a:srgbClr val="FFFF00"/>
                </a:solidFill>
              </a:rPr>
              <a:t>Woodmont</a:t>
            </a:r>
            <a:endParaRPr lang="en-US" sz="73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19- Heavenly Sunlight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188- There Stands a Rock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149- I Will Sing the Wondrous Story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295- Christ </a:t>
            </a:r>
            <a:r>
              <a:rPr lang="en-US" sz="5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5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  <a:endParaRPr lang="en-US" sz="5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orgetting the past philippians 3: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80"/>
            <a:ext cx="14630400" cy="820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Apostle Paul 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had to 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 of His 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Past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“Brethren, I do not regard myself as having laid hold of it yet; but one thing I do: </a:t>
            </a:r>
            <a:r>
              <a:rPr lang="en-US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forgetting what lies behind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reaching forward to what lies ahead, I press on toward the goal for the prize of the upward call of God in Christ Jesus”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(Philippians 3:13-14)</a:t>
            </a:r>
          </a:p>
          <a:p>
            <a:pPr algn="ctr"/>
            <a:endParaRPr lang="en-US" sz="28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FF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made the decision to forget many things which we must do also in order to press on towards the goal of eternal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Christ Paul was Able to Let Go of…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his family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Philippians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3:5;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Galatians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1:13ff)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sins 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Philippians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3:6; 1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Timothy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1:12ff)</a:t>
            </a:r>
          </a:p>
          <a:p>
            <a:pPr algn="ctr">
              <a:lnSpc>
                <a:spcPct val="80000"/>
              </a:lnSpc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…the sins committed against him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Corinthians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11:23ff)</a:t>
            </a:r>
          </a:p>
          <a:p>
            <a:pPr algn="ctr">
              <a:lnSpc>
                <a:spcPct val="80000"/>
              </a:lnSpc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disappointments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(Philippians 3:18)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</a:t>
            </a:r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 of </a:t>
            </a:r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Family Heritage (if wrong)</a:t>
            </a:r>
            <a:endParaRPr lang="en-US" sz="5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Whether we were raised in a denomination or given ungodly examples, we must not hold a grudge or imitate their sins in our lives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 John 9-11).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have allowed bitterness to cripple their lives spiritually because they blame their parents or preacher for their own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&amp;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seek the truth?</a:t>
            </a:r>
          </a:p>
          <a:p>
            <a:pPr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love our Lord more than our parents or we are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worthy of Him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10:37).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Past Sins (</a:t>
            </a:r>
            <a:r>
              <a:rPr lang="en-US" sz="6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forgiven)</a:t>
            </a:r>
            <a:endParaRPr lang="en-US" sz="6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only way we can get forgiveness is through the blood of Christ (Eph. 1:7; 1 John 1:9).</a:t>
            </a:r>
            <a:endParaRPr lang="en-US" sz="5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we might allow the devil to overwhelm us with excessive sorrow for past sins (2 Cor. 2:7ff) so that we don’t serve God as we should.</a:t>
            </a:r>
            <a:endParaRPr lang="en-US" sz="5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your trust in God’s promises out of His great love &amp; mercy for you as the apostle Paul did (1 Tim. 1:12ff).  </a:t>
            </a:r>
          </a:p>
          <a:p>
            <a:pPr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Once you’re forgiven, it’s forgotten by the Lord- so do yourself a favor and forgive yourself (Heb. 8:12)!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Sins </a:t>
            </a:r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Committed Against Us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 not willing to forgive others sins against us, how can we expect our Heavenly Father to forgive our trespasses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6:14-15; 18:33ff)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hold a grudge and continue to remember how others have sinned against you, it will eventually produce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hardened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heart (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Ephesians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4:31-32).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was willing to forgive others who sinned against him and so did His disciples (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23:34; Acts 7:60).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</a:t>
            </a:r>
            <a:r>
              <a:rPr lang="en-US" sz="6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Disappointments</a:t>
            </a:r>
            <a:endParaRPr lang="en-US" sz="6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all been disappointed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our lives (2 Tim. 4:10)               (preachers, elders, brethren quitting,  compromising, or becoming worldly; rejection of the gospel)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that God’s grace is sufficient for you, for power is perfected in weakness even if you think you’re prayers are being answered (2 Cor. 12:9).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Noah must have been disappointed, but he still kept preaching and helped save his family (2 Peter 2:5).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 of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things if we are going to be useful in His service (2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Timothy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2:21).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go of how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family, an elder or a preacher has failed us. 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go of sins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that have already been forgiven because God has already done that. 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go of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others sinned against us and be able to pray for them.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We must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go of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disappointments.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763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Hymns for Worship at Woodmont</vt:lpstr>
      <vt:lpstr>PowerPoint Presentation</vt:lpstr>
      <vt:lpstr>Apostle Paul had to Let Go of His Past</vt:lpstr>
      <vt:lpstr>Through Christ Paul was Able to Let Go of…</vt:lpstr>
      <vt:lpstr>We Must Let Go of our Family Heritage (if wrong)</vt:lpstr>
      <vt:lpstr>We Must Let Go of Past Sins (if forgiven)</vt:lpstr>
      <vt:lpstr>We Must Let Go of Sins Committed Against Us</vt:lpstr>
      <vt:lpstr>We Must Let Go of Our Disappointments</vt:lpstr>
      <vt:lpstr>Conclusion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Forgetting  what lies behind</dc:title>
  <dc:creator>Steven Lawrence Locklair</dc:creator>
  <cp:lastModifiedBy>Steven Locklair</cp:lastModifiedBy>
  <cp:revision>8</cp:revision>
  <cp:lastPrinted>2017-12-31T13:46:17Z</cp:lastPrinted>
  <dcterms:created xsi:type="dcterms:W3CDTF">2013-08-04T19:23:44Z</dcterms:created>
  <dcterms:modified xsi:type="dcterms:W3CDTF">2017-12-31T19:48:33Z</dcterms:modified>
</cp:coreProperties>
</file>