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C561D-255D-4FFA-A844-2E0458D32C89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0A8BB-4E4E-435F-BE87-0E7A096A4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41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1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5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0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5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6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8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9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7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B1AD-83DC-4322-8E9A-1053A8315DA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C220-DE84-4F15-AC39-27F42B81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6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Resolved to…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698"/>
            <a:ext cx="12192000" cy="5897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Surrender All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to Jesus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(#332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Luke 14:33; 18:28-30</a:t>
            </a:r>
            <a:endParaRPr 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“More about Jesus” (#406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John 6:44-45; Romans 10:17</a:t>
            </a:r>
            <a:endParaRPr 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“Take Time to be Holy” (#118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1 Peter 1:14-17; Ephesians 5:1ff</a:t>
            </a:r>
            <a:endParaRPr 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“Live for Jesus” (#335)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Galatians 2:20; 2 Corinthians 5:15</a:t>
            </a:r>
            <a:endParaRPr 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“Christ Be True” (#415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Hebrews 3:6, 14; 10:23, 35</a:t>
            </a:r>
            <a:endParaRPr 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“Do All in the Name of the Lord” (#416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Colossians 3:16-17</a:t>
            </a:r>
            <a:endParaRPr 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“Seek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First”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(#249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Matthew 6:33-34</a:t>
            </a:r>
            <a:endParaRPr 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 “Soul Winner for Jesus” (#568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1 Corinthians 9:19-22</a:t>
            </a:r>
            <a:endParaRPr 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Invitation- “I Am Resolved” (#642 Sacred Selections)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89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I Am Resolved to…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10</cp:revision>
  <cp:lastPrinted>2018-01-07T14:15:48Z</cp:lastPrinted>
  <dcterms:created xsi:type="dcterms:W3CDTF">2018-01-06T22:01:51Z</dcterms:created>
  <dcterms:modified xsi:type="dcterms:W3CDTF">2018-01-07T21:48:59Z</dcterms:modified>
</cp:coreProperties>
</file>