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96FAF-1BC7-430F-B622-9DA5047CC534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9478-D6DF-4687-8EAD-ADF92650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Sharecropper OK. Parents Christians. Hard workers. Music was prevalent. Rich bass voice. 16 decided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music. First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song published 22.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lure of music brought shy young man out of Oklahoma (didn’t even have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$5 for tuition)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Hartford, Arkansas, to Eugene Bartlett, owner of the Hartford Music Company, became friends with him until Eugene’s death in 1941.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well, Missouri he met Goldie Schell. Married 1931. Constant encouragement. Perfect wife for a talented, creative, and musical genius. Encouraged him to send “I’ll Fly Away” to be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published.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Albert studied English and was able to wed the words to music in a powerful way.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earliest had rhyming dictionary &amp; Roget's Thesaurus. Always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carried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pencil &amp; paper. 1932,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year after school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"I'll Fly Away." Albert composed more than seven hundred songs including “This Word is not My Home”; Jesus, Hold My Hand," "The Blood That Stained The Old Rugged Cross," and "If We Never Meet Again."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99478-D6DF-4687-8EAD-ADF926504B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planet Venus, so often seen shining brightly in the early morning. Jesus is the brightness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His glory (Heb. 1:2)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99478-D6DF-4687-8EAD-ADF926504B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3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3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7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0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3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5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E0B9-CF25-4DA6-97AE-8A8AF7EBC7E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F28F-15A8-403C-84DC-0C3E750D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35" y="1825625"/>
            <a:ext cx="11245933" cy="469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66s- Hear, O Israel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87- Be Still My Soul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189- When I Survey the Wondrous Cross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436- I’ll Fly Away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283- There’s a Great Day Coming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670- The Lord Bless and Keep You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4261" y="0"/>
            <a:ext cx="3507739" cy="6858000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55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1905-1977</a:t>
            </a: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“I’ll Fly Away”</a:t>
            </a: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1932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://www.therestorationmovement.com/images/Brumley,Albert0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84261" cy="687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4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6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Fly Away by Albert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290"/>
            <a:ext cx="12192000" cy="568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glad morning when this life is o'er,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22:16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away;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90:1-14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home on God's celestial shore,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22:1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 (I'll fly away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 (2 Cor. 5:6-9)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the bright and morning star who makes it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us to fly away to God’s heavenly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shore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we’ll be happy forever more. 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6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Fly Away by Albert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290"/>
            <a:ext cx="12192000" cy="568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shadows of this life have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grown,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23:4)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away;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4:16; Luke 1:79; John 11:25)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bird from prison bars has flown, 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 (I'll fly away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here, we’re imprisoned by fear as the shadows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creep upon us because of Satan’s hold on this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But Christ redeemed us from sin we can be free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 like a bird escaping from his cage.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7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6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Fly Away by Albert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290"/>
            <a:ext cx="12192000" cy="568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few more weary days and then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away;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6:9; Heb. 12:2-3; Rev.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2:3; 14:13)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land where joy shall never end, 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11:13-16)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 (I'll fly away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(1 Thess. 4:13-18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life is like a marathon race that exhausts us but in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heaven you will rejuvenated and revitalized to rest from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labors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64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Fly Away by Albert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Brumley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290"/>
            <a:ext cx="12192000" cy="568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Chorus: 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away, Oh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(Rev. 21:1-8)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away; (in the morning) 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die, Hallelujah, by and by, 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away (I'll fly away).</a:t>
            </a:r>
          </a:p>
        </p:txBody>
      </p:sp>
    </p:spTree>
    <p:extLst>
      <p:ext uri="{BB962C8B-B14F-4D97-AF65-F5344CB8AC3E}">
        <p14:creationId xmlns:p14="http://schemas.microsoft.com/office/powerpoint/2010/main" val="5199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35" y="1825625"/>
            <a:ext cx="11245933" cy="469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66s- Here O Israel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87- Be Still My Soul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189- When I Survey the Wondrous Cross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436- I’ll Fly Away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283- There’s a Great Day Coming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670- The Lord Bless and Keep You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179</Words>
  <Application>Microsoft Office PowerPoint</Application>
  <PresentationFormat>Widescreen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I’ll Fly Away by Albert Brumley</vt:lpstr>
      <vt:lpstr>I’ll Fly Away by Albert Brumley</vt:lpstr>
      <vt:lpstr>I’ll Fly Away by Albert Brumley</vt:lpstr>
      <vt:lpstr>I’ll Fly Away by Albert Brumley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28</cp:revision>
  <dcterms:created xsi:type="dcterms:W3CDTF">2018-01-18T19:55:49Z</dcterms:created>
  <dcterms:modified xsi:type="dcterms:W3CDTF">2018-01-22T00:36:22Z</dcterms:modified>
</cp:coreProperties>
</file>