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3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6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BA84-9E01-4506-922E-AC89D877B045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30A5-0080-42EB-A675-0E93A31D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1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&quot;she has done what she could&quot; Scri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5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Has Done What She Could…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020"/>
            <a:ext cx="12192000" cy="5769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…suffering for Christ’s Sake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2:8; Mark 10:29; 1 Peter 3:13-18; Colossians 3:17)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…with her Ability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12:41-44; Luke 10:39; 12:48; 1 Pet. 4:11; Gal. 6:10)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…with all her Heart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(Mk. 12:28ff; Lk. 7:47; Col. 3:22-25; Mt. 5:16; Heb. 11:4)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Done What You Can…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020"/>
            <a:ext cx="12192000" cy="5769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…suffering for Christ’s Sake or your own?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(Philippians 1:29; 3:7-11; 1 Peter 4:12-16)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…with your ability?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read, study, pray, attend, help sick, hospitable, etc.]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3:3-4; 5:17; 1 Th. 5:17; Heb. 10:25; Matt. 25:31ff)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…with all your heart or is it lip service? (teach)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15:7-9; Luke 6:46; 1 Corinthians 9:19-23)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She Has Done What She Could…</vt:lpstr>
      <vt:lpstr>Have You Done What You Can…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8</cp:revision>
  <dcterms:created xsi:type="dcterms:W3CDTF">2018-01-21T12:08:45Z</dcterms:created>
  <dcterms:modified xsi:type="dcterms:W3CDTF">2018-01-21T13:14:41Z</dcterms:modified>
</cp:coreProperties>
</file>