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57" r:id="rId3"/>
    <p:sldId id="266" r:id="rId4"/>
    <p:sldId id="265" r:id="rId5"/>
    <p:sldId id="264" r:id="rId6"/>
    <p:sldId id="261" r:id="rId7"/>
    <p:sldId id="262" r:id="rId8"/>
    <p:sldId id="263" r:id="rId9"/>
    <p:sldId id="258" r:id="rId10"/>
    <p:sldId id="270" r:id="rId11"/>
    <p:sldId id="272" r:id="rId12"/>
    <p:sldId id="271" r:id="rId13"/>
    <p:sldId id="269" r:id="rId14"/>
    <p:sldId id="268" r:id="rId15"/>
    <p:sldId id="267" r:id="rId16"/>
    <p:sldId id="259" r:id="rId17"/>
    <p:sldId id="278" r:id="rId18"/>
    <p:sldId id="277" r:id="rId19"/>
    <p:sldId id="276" r:id="rId20"/>
    <p:sldId id="275" r:id="rId21"/>
    <p:sldId id="273" r:id="rId22"/>
    <p:sldId id="274" r:id="rId23"/>
    <p:sldId id="260" r:id="rId24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19" autoAdjust="0"/>
    <p:restoredTop sz="94660"/>
  </p:normalViewPr>
  <p:slideViewPr>
    <p:cSldViewPr snapToGrid="0">
      <p:cViewPr varScale="1">
        <p:scale>
          <a:sx n="82" d="100"/>
          <a:sy n="82" d="100"/>
        </p:scale>
        <p:origin x="6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2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1"/>
            <a:ext cx="3066732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42E6A-2A39-4A15-A319-50384F85B34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0"/>
            <a:ext cx="3066732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0"/>
            <a:ext cx="3066732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00E09-DE62-4DB5-A155-7C940786E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86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F538-9BB6-4B31-9EAF-BBFA728E006C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140D-ACD6-4C1F-939F-503F18313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8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F538-9BB6-4B31-9EAF-BBFA728E006C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140D-ACD6-4C1F-939F-503F18313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84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F538-9BB6-4B31-9EAF-BBFA728E006C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140D-ACD6-4C1F-939F-503F18313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F538-9BB6-4B31-9EAF-BBFA728E006C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140D-ACD6-4C1F-939F-503F18313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3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F538-9BB6-4B31-9EAF-BBFA728E006C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140D-ACD6-4C1F-939F-503F18313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75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F538-9BB6-4B31-9EAF-BBFA728E006C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140D-ACD6-4C1F-939F-503F18313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4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F538-9BB6-4B31-9EAF-BBFA728E006C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140D-ACD6-4C1F-939F-503F18313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34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F538-9BB6-4B31-9EAF-BBFA728E006C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140D-ACD6-4C1F-939F-503F18313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8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F538-9BB6-4B31-9EAF-BBFA728E006C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140D-ACD6-4C1F-939F-503F18313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37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F538-9BB6-4B31-9EAF-BBFA728E006C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140D-ACD6-4C1F-939F-503F18313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0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F538-9BB6-4B31-9EAF-BBFA728E006C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140D-ACD6-4C1F-939F-503F18313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9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2F538-9BB6-4B31-9EAF-BBFA728E006C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A140D-ACD6-4C1F-939F-503F18313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6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08831" y="0"/>
            <a:ext cx="3083168" cy="68580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Eternal 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 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Christ 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(Unity) </a:t>
            </a:r>
          </a:p>
          <a:p>
            <a:endParaRPr lang="en-US" sz="48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Book of  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Ephesians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30" name="Picture 6" descr="Everything in its simplest form has been created God in a spherical or round shape. The earth, moon, sun and stars are all spherical and attest to and are consistent with the Unity of God. © mozzyb | shutterstock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3004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90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142451"/>
              </p:ext>
            </p:extLst>
          </p:nvPr>
        </p:nvGraphicFramePr>
        <p:xfrm>
          <a:off x="0" y="0"/>
          <a:ext cx="12192000" cy="686477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436101"/>
                <a:gridCol w="3692769"/>
              </a:tblGrid>
              <a:tr h="19500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Eternal Purpose in </a:t>
                      </a: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3:11)</a:t>
                      </a:r>
                      <a:endParaRPr lang="en-US" sz="4000" b="0" dirty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United </a:t>
                      </a: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(holy &amp; </a:t>
                      </a:r>
                      <a:r>
                        <a:rPr lang="en-US" sz="4000" b="0" baseline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blameless- Ephesians 1:4)</a:t>
                      </a:r>
                      <a:endParaRPr lang="en-US" sz="4000" b="0" dirty="0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&amp; Benefits </a:t>
                      </a:r>
                    </a:p>
                  </a:txBody>
                  <a:tcPr marL="68580" marR="68580" marT="0" marB="0"/>
                </a:tc>
              </a:tr>
              <a:tr h="26821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Preeminence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(1:20-23)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225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30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2993714"/>
              </p:ext>
            </p:extLst>
          </p:nvPr>
        </p:nvGraphicFramePr>
        <p:xfrm>
          <a:off x="0" y="0"/>
          <a:ext cx="12192000" cy="686477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436101"/>
                <a:gridCol w="3692769"/>
              </a:tblGrid>
              <a:tr h="19500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Eternal Purpose in </a:t>
                      </a: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3:11)</a:t>
                      </a:r>
                      <a:endParaRPr lang="en-US" sz="4000" b="0" dirty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United </a:t>
                      </a: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(holy &amp; </a:t>
                      </a:r>
                      <a:r>
                        <a:rPr lang="en-US" sz="4000" b="0" baseline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blameless- Ephesians 1:4)</a:t>
                      </a:r>
                      <a:endParaRPr lang="en-US" sz="4000" b="0" dirty="0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&amp; Benefits </a:t>
                      </a:r>
                    </a:p>
                  </a:txBody>
                  <a:tcPr marL="68580" marR="68580" marT="0" marB="0"/>
                </a:tc>
              </a:tr>
              <a:tr h="26821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Preeminence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(1:20-23)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One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Head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4:5; 5:23)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225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51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265672"/>
              </p:ext>
            </p:extLst>
          </p:nvPr>
        </p:nvGraphicFramePr>
        <p:xfrm>
          <a:off x="0" y="0"/>
          <a:ext cx="12192000" cy="686477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436101"/>
                <a:gridCol w="3692769"/>
              </a:tblGrid>
              <a:tr h="19500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Eternal Purpose in </a:t>
                      </a: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3:11)</a:t>
                      </a:r>
                      <a:endParaRPr lang="en-US" sz="4000" b="0" dirty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United </a:t>
                      </a: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(holy &amp; </a:t>
                      </a:r>
                      <a:r>
                        <a:rPr lang="en-US" sz="4000" b="0" baseline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blameless- Ephesians 1:4)</a:t>
                      </a:r>
                      <a:endParaRPr lang="en-US" sz="4000" b="0" dirty="0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&amp; Benefits </a:t>
                      </a:r>
                    </a:p>
                  </a:txBody>
                  <a:tcPr marL="68580" marR="68580" marT="0" marB="0"/>
                </a:tc>
              </a:tr>
              <a:tr h="26821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Preeminence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(1:20-23)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One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Head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4:5; 5:23)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Guidance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Knowledge (4:11-13)</a:t>
                      </a:r>
                    </a:p>
                  </a:txBody>
                  <a:tcPr marL="68580" marR="68580" marT="0" marB="0"/>
                </a:tc>
              </a:tr>
              <a:tr h="2225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07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1358313"/>
              </p:ext>
            </p:extLst>
          </p:nvPr>
        </p:nvGraphicFramePr>
        <p:xfrm>
          <a:off x="0" y="0"/>
          <a:ext cx="12192000" cy="686477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436101"/>
                <a:gridCol w="3692769"/>
              </a:tblGrid>
              <a:tr h="19500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Eternal Purpose in </a:t>
                      </a: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3:11)</a:t>
                      </a:r>
                      <a:endParaRPr lang="en-US" sz="4000" b="0" dirty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United </a:t>
                      </a: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(holy &amp; </a:t>
                      </a:r>
                      <a:r>
                        <a:rPr lang="en-US" sz="4000" b="0" baseline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blameless- Ephesians 1:4)</a:t>
                      </a:r>
                      <a:endParaRPr lang="en-US" sz="4000" b="0" dirty="0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&amp; Benefits </a:t>
                      </a:r>
                    </a:p>
                  </a:txBody>
                  <a:tcPr marL="68580" marR="68580" marT="0" marB="0"/>
                </a:tc>
              </a:tr>
              <a:tr h="26821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Preeminence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(1:20-23)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One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Head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4:5; 5:23)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Guidance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Knowledge (4:11-13)</a:t>
                      </a:r>
                    </a:p>
                  </a:txBody>
                  <a:tcPr marL="68580" marR="68580" marT="0" marB="0"/>
                </a:tc>
              </a:tr>
              <a:tr h="2225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Church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(3:10-12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08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684727"/>
              </p:ext>
            </p:extLst>
          </p:nvPr>
        </p:nvGraphicFramePr>
        <p:xfrm>
          <a:off x="0" y="0"/>
          <a:ext cx="12192000" cy="686477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436101"/>
                <a:gridCol w="3692769"/>
              </a:tblGrid>
              <a:tr h="19500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Eternal Purpose in </a:t>
                      </a: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3:11)</a:t>
                      </a:r>
                      <a:endParaRPr lang="en-US" sz="4000" b="0" dirty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United </a:t>
                      </a: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(holy &amp; </a:t>
                      </a:r>
                      <a:r>
                        <a:rPr lang="en-US" sz="4000" b="0" baseline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blameless- Ephesians 1:4)</a:t>
                      </a:r>
                      <a:endParaRPr lang="en-US" sz="4000" b="0" dirty="0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&amp; Benefits </a:t>
                      </a:r>
                    </a:p>
                  </a:txBody>
                  <a:tcPr marL="68580" marR="68580" marT="0" marB="0"/>
                </a:tc>
              </a:tr>
              <a:tr h="26821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Preeminence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(1:20-23)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One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Head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4:5; 5:23)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Guidance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Knowledge (4:11-13)</a:t>
                      </a:r>
                    </a:p>
                  </a:txBody>
                  <a:tcPr marL="68580" marR="68580" marT="0" marB="0"/>
                </a:tc>
              </a:tr>
              <a:tr h="2225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Church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(3:10-12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One Body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2:16; 4:4)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09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695434"/>
              </p:ext>
            </p:extLst>
          </p:nvPr>
        </p:nvGraphicFramePr>
        <p:xfrm>
          <a:off x="0" y="0"/>
          <a:ext cx="12192000" cy="686477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436101"/>
                <a:gridCol w="3692769"/>
              </a:tblGrid>
              <a:tr h="19500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Eternal Purpose in </a:t>
                      </a: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3:11)</a:t>
                      </a:r>
                      <a:endParaRPr lang="en-US" sz="4000" b="0" dirty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United </a:t>
                      </a: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(holy &amp; </a:t>
                      </a:r>
                      <a:r>
                        <a:rPr lang="en-US" sz="4000" b="0" baseline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blameless- Ephesians 1:4)</a:t>
                      </a:r>
                      <a:endParaRPr lang="en-US" sz="4000" b="0" dirty="0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&amp; Benefits </a:t>
                      </a:r>
                    </a:p>
                  </a:txBody>
                  <a:tcPr marL="68580" marR="68580" marT="0" marB="0"/>
                </a:tc>
              </a:tr>
              <a:tr h="26821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Preeminence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(1:20-23)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One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Head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4:5; 5:23)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Guidance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Knowledge (4:11-13)</a:t>
                      </a:r>
                    </a:p>
                  </a:txBody>
                  <a:tcPr marL="68580" marR="68580" marT="0" marB="0"/>
                </a:tc>
              </a:tr>
              <a:tr h="2225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Church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(3:10-12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One Body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2:16; 4:4)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Cooperation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Growth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4:14-16)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2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58520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436101"/>
                <a:gridCol w="3692769"/>
              </a:tblGrid>
              <a:tr h="19500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Eternal Purpose in </a:t>
                      </a: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3:11)</a:t>
                      </a:r>
                      <a:endParaRPr lang="en-US" sz="4000" b="0" dirty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United </a:t>
                      </a: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(holy &amp; </a:t>
                      </a:r>
                      <a:r>
                        <a:rPr lang="en-US" sz="4000" b="0" baseline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blameless-Ephesians 1:4)</a:t>
                      </a:r>
                      <a:endParaRPr lang="en-US" sz="4000" b="0" dirty="0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&amp;</a:t>
                      </a:r>
                      <a:r>
                        <a:rPr lang="en-US" sz="4000" b="0" baseline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Benefits </a:t>
                      </a:r>
                    </a:p>
                  </a:txBody>
                  <a:tcPr marL="68580" marR="68580" marT="0" marB="0"/>
                </a:tc>
              </a:tr>
              <a:tr h="26821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225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18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619751"/>
              </p:ext>
            </p:extLst>
          </p:nvPr>
        </p:nvGraphicFramePr>
        <p:xfrm>
          <a:off x="0" y="0"/>
          <a:ext cx="12192000" cy="686477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436101"/>
                <a:gridCol w="3692769"/>
              </a:tblGrid>
              <a:tr h="19500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Eternal Purpose in </a:t>
                      </a: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3:11)</a:t>
                      </a:r>
                      <a:endParaRPr lang="en-US" sz="4000" b="0" dirty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United </a:t>
                      </a: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(holy &amp; </a:t>
                      </a:r>
                      <a:r>
                        <a:rPr lang="en-US" sz="4000" b="0" baseline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blameless-Ephesians 1:4)</a:t>
                      </a:r>
                      <a:endParaRPr lang="en-US" sz="4000" b="0" dirty="0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&amp;</a:t>
                      </a:r>
                      <a:r>
                        <a:rPr lang="en-US" sz="4000" b="0" baseline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Benefits </a:t>
                      </a:r>
                    </a:p>
                  </a:txBody>
                  <a:tcPr marL="68580" marR="68580" marT="0" marB="0"/>
                </a:tc>
              </a:tr>
              <a:tr h="26821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Pattern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Marriage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(3:10-11; 5:32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225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66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217198"/>
              </p:ext>
            </p:extLst>
          </p:nvPr>
        </p:nvGraphicFramePr>
        <p:xfrm>
          <a:off x="0" y="0"/>
          <a:ext cx="12192000" cy="686477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436101"/>
                <a:gridCol w="3692769"/>
              </a:tblGrid>
              <a:tr h="19500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Eternal Purpose in </a:t>
                      </a: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3:11)</a:t>
                      </a:r>
                      <a:endParaRPr lang="en-US" sz="4000" b="0" dirty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United </a:t>
                      </a: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(holy &amp; </a:t>
                      </a:r>
                      <a:r>
                        <a:rPr lang="en-US" sz="4000" b="0" baseline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blameless-Ephesians 1:4)</a:t>
                      </a:r>
                      <a:endParaRPr lang="en-US" sz="4000" b="0" dirty="0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&amp;</a:t>
                      </a:r>
                      <a:r>
                        <a:rPr lang="en-US" sz="4000" b="0" baseline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Benefits </a:t>
                      </a:r>
                    </a:p>
                  </a:txBody>
                  <a:tcPr marL="68580" marR="68580" marT="0" marB="0"/>
                </a:tc>
              </a:tr>
              <a:tr h="26821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Pattern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Marriage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(3:10-11; 5:32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One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Family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3:15; 5:22-6:4)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225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42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140128"/>
              </p:ext>
            </p:extLst>
          </p:nvPr>
        </p:nvGraphicFramePr>
        <p:xfrm>
          <a:off x="0" y="0"/>
          <a:ext cx="12192000" cy="686477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436101"/>
                <a:gridCol w="3692769"/>
              </a:tblGrid>
              <a:tr h="19500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Eternal Purpose in </a:t>
                      </a: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3:11)</a:t>
                      </a:r>
                      <a:endParaRPr lang="en-US" sz="4000" b="0" dirty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United </a:t>
                      </a: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(holy &amp; </a:t>
                      </a:r>
                      <a:r>
                        <a:rPr lang="en-US" sz="4000" b="0" baseline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blameless-Ephesians 1:4)</a:t>
                      </a:r>
                      <a:endParaRPr lang="en-US" sz="4000" b="0" dirty="0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&amp;</a:t>
                      </a:r>
                      <a:r>
                        <a:rPr lang="en-US" sz="4000" b="0" baseline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Benefits </a:t>
                      </a:r>
                    </a:p>
                  </a:txBody>
                  <a:tcPr marL="68580" marR="68580" marT="0" marB="0"/>
                </a:tc>
              </a:tr>
              <a:tr h="26821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Pattern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Marriage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(3:10-11; 5:32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One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Family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3:15; 5:22-6:4)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Love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Support (5:25, 29)</a:t>
                      </a:r>
                    </a:p>
                  </a:txBody>
                  <a:tcPr marL="68580" marR="68580" marT="0" marB="0"/>
                </a:tc>
              </a:tr>
              <a:tr h="2225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2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66231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436101"/>
                <a:gridCol w="3692769"/>
              </a:tblGrid>
              <a:tr h="19500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Eternal Purpose in </a:t>
                      </a: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3:11)</a:t>
                      </a:r>
                      <a:endParaRPr lang="en-US" sz="4000" b="0" dirty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United </a:t>
                      </a: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(holy &amp; </a:t>
                      </a:r>
                      <a:r>
                        <a:rPr lang="en-US" sz="4000" b="0" baseline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blameless- Ephesians 1:4)</a:t>
                      </a:r>
                      <a:endParaRPr lang="en-US" sz="4000" b="0" dirty="0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Benefits </a:t>
                      </a:r>
                    </a:p>
                  </a:txBody>
                  <a:tcPr marL="68580" marR="68580" marT="0" marB="0"/>
                </a:tc>
              </a:tr>
              <a:tr h="26821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225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8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764711"/>
              </p:ext>
            </p:extLst>
          </p:nvPr>
        </p:nvGraphicFramePr>
        <p:xfrm>
          <a:off x="0" y="0"/>
          <a:ext cx="12192000" cy="686477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436101"/>
                <a:gridCol w="3692769"/>
              </a:tblGrid>
              <a:tr h="19500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Eternal Purpose in </a:t>
                      </a: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3:11)</a:t>
                      </a:r>
                      <a:endParaRPr lang="en-US" sz="4000" b="0" dirty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United </a:t>
                      </a: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(holy &amp; </a:t>
                      </a:r>
                      <a:r>
                        <a:rPr lang="en-US" sz="4000" b="0" baseline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blameless-Ephesians 1:4)</a:t>
                      </a:r>
                      <a:endParaRPr lang="en-US" sz="4000" b="0" dirty="0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&amp;</a:t>
                      </a:r>
                      <a:r>
                        <a:rPr lang="en-US" sz="4000" b="0" baseline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Benefits </a:t>
                      </a:r>
                    </a:p>
                  </a:txBody>
                  <a:tcPr marL="68580" marR="68580" marT="0" marB="0"/>
                </a:tc>
              </a:tr>
              <a:tr h="26821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Pattern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Marriage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(3:10-11; 5:32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One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Family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3:15; 5:22-6:4)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Love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Support (5:25, 29)</a:t>
                      </a:r>
                    </a:p>
                  </a:txBody>
                  <a:tcPr marL="68580" marR="68580" marT="0" marB="0"/>
                </a:tc>
              </a:tr>
              <a:tr h="2225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Inheritance (1:11,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12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917300"/>
              </p:ext>
            </p:extLst>
          </p:nvPr>
        </p:nvGraphicFramePr>
        <p:xfrm>
          <a:off x="0" y="0"/>
          <a:ext cx="12192000" cy="686477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436101"/>
                <a:gridCol w="3692769"/>
              </a:tblGrid>
              <a:tr h="19500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Eternal Purpose in </a:t>
                      </a: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3:11)</a:t>
                      </a:r>
                      <a:endParaRPr lang="en-US" sz="4000" b="0" dirty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United </a:t>
                      </a: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(holy &amp; </a:t>
                      </a:r>
                      <a:r>
                        <a:rPr lang="en-US" sz="4000" b="0" baseline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blameless-Ephesians 1:4)</a:t>
                      </a:r>
                      <a:endParaRPr lang="en-US" sz="4000" b="0" dirty="0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&amp;</a:t>
                      </a:r>
                      <a:r>
                        <a:rPr lang="en-US" sz="4000" b="0" baseline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Benefits </a:t>
                      </a:r>
                    </a:p>
                  </a:txBody>
                  <a:tcPr marL="68580" marR="68580" marT="0" marB="0"/>
                </a:tc>
              </a:tr>
              <a:tr h="26821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Pattern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Marriage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(3:10-11; 5:32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One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Family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3:15; 5:22-6:4)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Love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Support (5:25, 29)</a:t>
                      </a:r>
                    </a:p>
                  </a:txBody>
                  <a:tcPr marL="68580" marR="68580" marT="0" marB="0"/>
                </a:tc>
              </a:tr>
              <a:tr h="2225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Inheritance (1:11,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One Hope (4:4)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96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0051476"/>
              </p:ext>
            </p:extLst>
          </p:nvPr>
        </p:nvGraphicFramePr>
        <p:xfrm>
          <a:off x="0" y="0"/>
          <a:ext cx="12192000" cy="686477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436101"/>
                <a:gridCol w="3692769"/>
              </a:tblGrid>
              <a:tr h="19500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Eternal Purpose in </a:t>
                      </a: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3:11)</a:t>
                      </a:r>
                      <a:endParaRPr lang="en-US" sz="4000" b="0" dirty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United </a:t>
                      </a: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(holy &amp; </a:t>
                      </a:r>
                      <a:r>
                        <a:rPr lang="en-US" sz="4000" b="0" baseline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blameless-Ephesians 1:4)</a:t>
                      </a:r>
                      <a:endParaRPr lang="en-US" sz="4000" b="0" dirty="0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&amp;</a:t>
                      </a:r>
                      <a:r>
                        <a:rPr lang="en-US" sz="4000" b="0" baseline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Benefits </a:t>
                      </a:r>
                    </a:p>
                  </a:txBody>
                  <a:tcPr marL="68580" marR="68580" marT="0" marB="0"/>
                </a:tc>
              </a:tr>
              <a:tr h="26821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Pattern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Marriage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(3:10-11; 5:32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One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Family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3:15; 5:22-6:4)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Love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Support (5:25, 29)</a:t>
                      </a:r>
                    </a:p>
                  </a:txBody>
                  <a:tcPr marL="68580" marR="68580" marT="0" marB="0"/>
                </a:tc>
              </a:tr>
              <a:tr h="2225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Inheritance (1:11,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One Hope (4:4)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Anticipation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(1:18; 2:7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89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6129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be Deceived by Man’s Perverted Plan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1292"/>
            <a:ext cx="12192000" cy="58967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False teachers offer a false gospel with many choices (baptisms, faiths, heads</a:t>
            </a:r>
            <a:r>
              <a:rPr lang="en-US" sz="34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denominations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families, etc.) that   give people a false hope and leaves them headed for hell.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because of God’s eternal purpose in Christ you can..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..be redeemed to enjoy all spiritual blessings (holy, blameless);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..be reconciled to be at peace with God and brethren;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..become a member of His body with guidance from the Head;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..have cooperation from fellow members of the body &amp; grow;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..anticipate &amp; enjoy an inheritance that will never end  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85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306160"/>
              </p:ext>
            </p:extLst>
          </p:nvPr>
        </p:nvGraphicFramePr>
        <p:xfrm>
          <a:off x="0" y="0"/>
          <a:ext cx="12192000" cy="686477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436101"/>
                <a:gridCol w="3692769"/>
              </a:tblGrid>
              <a:tr h="19500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Eternal Purpose in </a:t>
                      </a: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3:11)</a:t>
                      </a:r>
                      <a:endParaRPr lang="en-US" sz="4000" b="0" dirty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United </a:t>
                      </a: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(holy &amp; </a:t>
                      </a:r>
                      <a:r>
                        <a:rPr lang="en-US" sz="4000" b="0" baseline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blameless- Ephesians 1:4)</a:t>
                      </a:r>
                      <a:endParaRPr lang="en-US" sz="4000" b="0" dirty="0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Benefits </a:t>
                      </a:r>
                    </a:p>
                  </a:txBody>
                  <a:tcPr marL="68580" marR="68580" marT="0" marB="0"/>
                </a:tc>
              </a:tr>
              <a:tr h="26821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Redemption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(1:7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2:1-10)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225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59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817163"/>
              </p:ext>
            </p:extLst>
          </p:nvPr>
        </p:nvGraphicFramePr>
        <p:xfrm>
          <a:off x="0" y="0"/>
          <a:ext cx="12192000" cy="686477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436101"/>
                <a:gridCol w="3692769"/>
              </a:tblGrid>
              <a:tr h="19500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Eternal Purpose in </a:t>
                      </a: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3:11)</a:t>
                      </a:r>
                      <a:endParaRPr lang="en-US" sz="4000" b="0" dirty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United </a:t>
                      </a: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(holy &amp; </a:t>
                      </a:r>
                      <a:r>
                        <a:rPr lang="en-US" sz="4000" b="0" baseline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blameless- Ephesians 1:4)</a:t>
                      </a:r>
                      <a:endParaRPr lang="en-US" sz="4000" b="0" dirty="0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Benefits </a:t>
                      </a:r>
                    </a:p>
                  </a:txBody>
                  <a:tcPr marL="68580" marR="68580" marT="0" marB="0"/>
                </a:tc>
              </a:tr>
              <a:tr h="26821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Redemption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(1:7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2:1-10)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One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Baptism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4:5)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225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98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895628"/>
              </p:ext>
            </p:extLst>
          </p:nvPr>
        </p:nvGraphicFramePr>
        <p:xfrm>
          <a:off x="0" y="0"/>
          <a:ext cx="12192000" cy="686477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436101"/>
                <a:gridCol w="3692769"/>
              </a:tblGrid>
              <a:tr h="19500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Eternal Purpose in </a:t>
                      </a: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3:11)</a:t>
                      </a:r>
                      <a:endParaRPr lang="en-US" sz="4000" b="0" dirty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United </a:t>
                      </a: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(holy &amp; </a:t>
                      </a:r>
                      <a:r>
                        <a:rPr lang="en-US" sz="4000" b="0" baseline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blameless- Ephesians 1:4)</a:t>
                      </a:r>
                      <a:endParaRPr lang="en-US" sz="4000" b="0" dirty="0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Benefits </a:t>
                      </a:r>
                    </a:p>
                  </a:txBody>
                  <a:tcPr marL="68580" marR="68580" marT="0" marB="0"/>
                </a:tc>
              </a:tr>
              <a:tr h="26821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Redemption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(1:7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2:1-10)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One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Baptism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4:5)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All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Spiritual Blessings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1:3-6)</a:t>
                      </a:r>
                    </a:p>
                  </a:txBody>
                  <a:tcPr marL="68580" marR="68580" marT="0" marB="0"/>
                </a:tc>
              </a:tr>
              <a:tr h="2225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20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6746"/>
              </p:ext>
            </p:extLst>
          </p:nvPr>
        </p:nvGraphicFramePr>
        <p:xfrm>
          <a:off x="0" y="0"/>
          <a:ext cx="12192000" cy="686477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436101"/>
                <a:gridCol w="3692769"/>
              </a:tblGrid>
              <a:tr h="19500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Eternal Purpose in </a:t>
                      </a: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3:11)</a:t>
                      </a:r>
                      <a:endParaRPr lang="en-US" sz="4000" b="0" dirty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United </a:t>
                      </a: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(holy &amp; </a:t>
                      </a:r>
                      <a:r>
                        <a:rPr lang="en-US" sz="4000" b="0" baseline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blameless- Ephesians 1:4)</a:t>
                      </a:r>
                      <a:endParaRPr lang="en-US" sz="4000" b="0" dirty="0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Benefits </a:t>
                      </a:r>
                    </a:p>
                  </a:txBody>
                  <a:tcPr marL="68580" marR="68580" marT="0" marB="0"/>
                </a:tc>
              </a:tr>
              <a:tr h="26821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Redemption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(1:7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2:1-10)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One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Baptism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4:5)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All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Spiritual Blessings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1:3-6)</a:t>
                      </a:r>
                    </a:p>
                  </a:txBody>
                  <a:tcPr marL="68580" marR="68580" marT="0" marB="0"/>
                </a:tc>
              </a:tr>
              <a:tr h="2225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Reconciliation (2:11-16; 3:6)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84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141516"/>
              </p:ext>
            </p:extLst>
          </p:nvPr>
        </p:nvGraphicFramePr>
        <p:xfrm>
          <a:off x="0" y="0"/>
          <a:ext cx="12192000" cy="686477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436101"/>
                <a:gridCol w="3692769"/>
              </a:tblGrid>
              <a:tr h="19500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Eternal Purpose in </a:t>
                      </a: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3:11)</a:t>
                      </a:r>
                      <a:endParaRPr lang="en-US" sz="4000" b="0" dirty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United </a:t>
                      </a: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(holy &amp; </a:t>
                      </a:r>
                      <a:r>
                        <a:rPr lang="en-US" sz="4000" b="0" baseline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blameless- Ephesians 1:4)</a:t>
                      </a:r>
                      <a:endParaRPr lang="en-US" sz="4000" b="0" dirty="0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Benefits </a:t>
                      </a:r>
                    </a:p>
                  </a:txBody>
                  <a:tcPr marL="68580" marR="68580" marT="0" marB="0"/>
                </a:tc>
              </a:tr>
              <a:tr h="26821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Redemption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(1:7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2:1-10)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One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Baptism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4:5)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All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Spiritual Blessings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1:3-6)</a:t>
                      </a:r>
                    </a:p>
                  </a:txBody>
                  <a:tcPr marL="68580" marR="68580" marT="0" marB="0"/>
                </a:tc>
              </a:tr>
              <a:tr h="2225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Reconciliation (2:11-16; 3:6)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One Faith (4:4)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08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336997"/>
              </p:ext>
            </p:extLst>
          </p:nvPr>
        </p:nvGraphicFramePr>
        <p:xfrm>
          <a:off x="0" y="0"/>
          <a:ext cx="12192000" cy="686477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436101"/>
                <a:gridCol w="3692769"/>
              </a:tblGrid>
              <a:tr h="19500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Eternal Purpose in </a:t>
                      </a: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3:11)</a:t>
                      </a:r>
                      <a:endParaRPr lang="en-US" sz="4000" b="0" dirty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United </a:t>
                      </a: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(holy &amp; </a:t>
                      </a:r>
                      <a:r>
                        <a:rPr lang="en-US" sz="4000" b="0" baseline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blameless- Ephesians 1:4)</a:t>
                      </a:r>
                      <a:endParaRPr lang="en-US" sz="4000" b="0" dirty="0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Benefits </a:t>
                      </a:r>
                    </a:p>
                  </a:txBody>
                  <a:tcPr marL="68580" marR="68580" marT="0" marB="0"/>
                </a:tc>
              </a:tr>
              <a:tr h="26821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Redemption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(1:7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2:1-10)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One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Baptism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4:5)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All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Spiritual Blessings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1:3-6)</a:t>
                      </a:r>
                    </a:p>
                  </a:txBody>
                  <a:tcPr marL="68580" marR="68580" marT="0" marB="0"/>
                </a:tc>
              </a:tr>
              <a:tr h="2225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Reconciliation (2:11-16; 3:6)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One Faith (4:4)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Peace &amp; Strength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(2:15; 6:10,16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07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72284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436101"/>
                <a:gridCol w="3692769"/>
              </a:tblGrid>
              <a:tr h="19500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God’s Eternal Purpose in </a:t>
                      </a: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3:11)</a:t>
                      </a:r>
                      <a:endParaRPr lang="en-US" sz="4000" b="0" dirty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United </a:t>
                      </a: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(holy &amp; </a:t>
                      </a:r>
                      <a:r>
                        <a:rPr lang="en-US" sz="4000" b="0" baseline="0" dirty="0" smtClean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blameless- Ephesians 1:4)</a:t>
                      </a:r>
                      <a:endParaRPr lang="en-US" sz="4000" b="0" dirty="0">
                        <a:solidFill>
                          <a:srgbClr val="FFFF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00B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&amp; Benefits </a:t>
                      </a:r>
                    </a:p>
                  </a:txBody>
                  <a:tcPr marL="68580" marR="68580" marT="0" marB="0"/>
                </a:tc>
              </a:tr>
              <a:tr h="26821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225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55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1003</Words>
  <Application>Microsoft Office PowerPoint</Application>
  <PresentationFormat>Widescreen</PresentationFormat>
  <Paragraphs>280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Don’t be Deceived by Man’s Perverted Plan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21</cp:revision>
  <cp:lastPrinted>2018-02-04T12:52:59Z</cp:lastPrinted>
  <dcterms:created xsi:type="dcterms:W3CDTF">2018-02-03T19:18:55Z</dcterms:created>
  <dcterms:modified xsi:type="dcterms:W3CDTF">2018-02-04T14:52:49Z</dcterms:modified>
</cp:coreProperties>
</file>