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B65A3-284D-4819-8A09-2FA1BEB3C420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54734-2358-4ED5-87C7-F0821F9D1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author is unknown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so is the tune.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 folk hymn and the tune is a spiritual.  Thought to be of African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American slave origins back before the Civil War.  In 1940, Kenneth Morris arranged and published it for the first time.  The arrangement in our book was completed by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Mosie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Lister.  He composed over 700 hymns including “Where NO One Stands Alone” “When the Storm Passes Over” “How Long Has it Been?”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54734-2358-4ED5-87C7-F0821F9D13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6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3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3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8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47D9-48BF-453A-BEE1-FC69950D746E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F388-980A-4042-9444-47E7B7CB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bum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27"/>
            <a:ext cx="12192000" cy="68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8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047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Closer Walk with Thee (Anonymous)</a:t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Arranged by </a:t>
            </a:r>
            <a:r>
              <a:rPr lang="en-US" sz="4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Mosie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Lister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710"/>
            <a:ext cx="12192000" cy="53532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weak but Thou art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 (2 Cor. 12:7-10; 13:4-10)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me from all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wrong (Heb. 2:18; 3:12ff; 4:14ff)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satisfied as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(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Phil. 4:11-13;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Thess. 4:1ff)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walk,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 Lord close </a:t>
            </a:r>
            <a:r>
              <a:rPr lang="en-US" sz="39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Thee (Jas. 4:8; 3 John 2-4)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Within your heart you need to realize, I am weak but Jesus 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strong. Don’t harden your heart or give into temptation, 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boldly to God’s throne of grace through Him for help. 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Cleanse your hands, purify your hearts, &amp; walk in truth. </a:t>
            </a:r>
            <a:endParaRPr lang="en-US" sz="3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047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Closer Walk with Thee (Anonymous)</a:t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Arranged by </a:t>
            </a:r>
            <a:r>
              <a:rPr lang="en-US" sz="4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Mosie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Lister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710"/>
            <a:ext cx="12192000" cy="535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this world of toil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snares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(Gen. 3:17; 2 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2:26)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falter, Lord, who cares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(Ps. 38:10; 142:1-4)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me my burden shares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(Matt. 11:28-30)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Thee, dear Lord, none but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(Ps. 68:19)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Satan has set up traps so that you will fail and get you to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that no one cares about you.  Jesus knows, cares &amp;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desires that you come to Him so that He might bear your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burden, learn from Him, and find rest for your soul. 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047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Closer Walk with Thee (Anonymous)</a:t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Arranged by </a:t>
            </a:r>
            <a:r>
              <a:rPr lang="en-US" sz="4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Mosie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Lister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710"/>
            <a:ext cx="12192000" cy="53532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my feeble life is o’er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(Eccl. 11:8; 12:7; Lk. 16:22ff)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me will be no 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(Eccl. 8:8; 9:12; Heb. 9:27)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gently, safely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o’er (Rev. 7:17)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kingdom shore, to Thy shore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 Pet. 1:10-11)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these days our time will be up &amp; we’ll face the Lord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judgment.  Lazarus’ life might have seemed useless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he was comforted while the rich man was in torment.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word guides us to that heavenly shore!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5047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Closer Walk with Thee (Anonymous)</a:t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Arranged by </a:t>
            </a:r>
            <a:r>
              <a:rPr lang="en-US" sz="4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Mosie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Lister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710"/>
            <a:ext cx="12192000" cy="535328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closer walk with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(Psalm 1:1-3)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Grant it, Jesus, is my plea.</a:t>
            </a:r>
          </a:p>
          <a:p>
            <a:pPr marL="0" indent="0" fontAlgn="base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walking close to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(Luke 9:23; Acts 17:11)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it be, dear Lord, let it be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fontAlgn="base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wants us to draw closer to Him 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everyday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We do that</a:t>
            </a:r>
          </a:p>
          <a:p>
            <a:pPr marL="0" indent="0" fontAlgn="base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humbly listening to His word, putting it into practice, </a:t>
            </a:r>
          </a:p>
          <a:p>
            <a:pPr marL="0" indent="0" fontAlgn="base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persevering through trials, &amp; growing to be holy like Him!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503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 Just a Closer Walk with Thee (Anonymous) Spiritual Arranged by Mosie Lister </vt:lpstr>
      <vt:lpstr> Just a Closer Walk with Thee (Anonymous) Spiritual Arranged by Mosie Lister </vt:lpstr>
      <vt:lpstr> Just a Closer Walk with Thee (Anonymous) Spiritual Arranged by Mosie Lister </vt:lpstr>
      <vt:lpstr> Just a Closer Walk with Thee (Anonymous) Spiritual Arranged by Mosie Lister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29</cp:revision>
  <dcterms:created xsi:type="dcterms:W3CDTF">2018-02-22T18:24:23Z</dcterms:created>
  <dcterms:modified xsi:type="dcterms:W3CDTF">2018-02-24T20:54:36Z</dcterms:modified>
</cp:coreProperties>
</file>