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0" r:id="rId2"/>
    <p:sldId id="256" r:id="rId3"/>
    <p:sldId id="257" r:id="rId4"/>
    <p:sldId id="258" r:id="rId5"/>
    <p:sldId id="259" r:id="rId6"/>
    <p:sldId id="261" r:id="rId7"/>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5E0E7DD3-411B-425B-A1F7-8FE5C9904179}" type="datetimeFigureOut">
              <a:rPr lang="en-US" smtClean="0"/>
              <a:t>2/4/2018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099FC074-E3F5-41FA-BCB8-A2175DD94FB7}" type="slidenum">
              <a:rPr lang="en-US" smtClean="0"/>
              <a:t>‹#›</a:t>
            </a:fld>
            <a:endParaRPr lang="en-US"/>
          </a:p>
        </p:txBody>
      </p:sp>
    </p:spTree>
    <p:extLst>
      <p:ext uri="{BB962C8B-B14F-4D97-AF65-F5344CB8AC3E}">
        <p14:creationId xmlns:p14="http://schemas.microsoft.com/office/powerpoint/2010/main" val="133319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353C5166-5A1B-4298-B9C1-AB82E606728D}" type="datetimeFigureOut">
              <a:rPr lang="en-US" smtClean="0"/>
              <a:t>1/31/2018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D8EAE4C2-D2B7-4AEC-B03A-09900AD3C291}" type="slidenum">
              <a:rPr lang="en-US" smtClean="0"/>
              <a:t>‹#›</a:t>
            </a:fld>
            <a:endParaRPr lang="en-US"/>
          </a:p>
        </p:txBody>
      </p:sp>
    </p:spTree>
    <p:extLst>
      <p:ext uri="{BB962C8B-B14F-4D97-AF65-F5344CB8AC3E}">
        <p14:creationId xmlns:p14="http://schemas.microsoft.com/office/powerpoint/2010/main" val="1653304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Suffered many trials. Crippled with arthritis,</a:t>
            </a:r>
            <a:r>
              <a:rPr lang="en-US" baseline="0" dirty="0" smtClean="0"/>
              <a:t> 3 when her mother died, father had incurable disease, took her to be raised by widow of a Civil War buddy but was neglected for 2 years with her sister,   While there her dad died. A neighbor, Aunt Susie, teacher took an interest in them as she was boarding with the Flint’s &amp; they eventually adopted them.  Flint’s </a:t>
            </a:r>
            <a:r>
              <a:rPr lang="en-US" sz="1200" b="0" i="0" kern="1200" dirty="0" smtClean="0">
                <a:solidFill>
                  <a:schemeClr val="tx1"/>
                </a:solidFill>
                <a:effectLst/>
                <a:latin typeface="+mn-lt"/>
                <a:ea typeface="+mn-ea"/>
                <a:cs typeface="+mn-cs"/>
              </a:rPr>
              <a:t>were people of high principle, taught girls to be self-reliant, independent &amp; economical. After R</a:t>
            </a:r>
            <a:r>
              <a:rPr lang="en-US" baseline="0" dirty="0" smtClean="0"/>
              <a:t>eligious experience at 8 at Methodist revival, she learned to put poems to music by 12, as a teenager had dreams of being a concert pianist &amp; composer but started suffering with arthritis &amp; her adopted parents died. </a:t>
            </a:r>
            <a:r>
              <a:rPr lang="en-US" sz="1200" b="0" i="0" kern="1200" dirty="0" smtClean="0">
                <a:solidFill>
                  <a:schemeClr val="tx1"/>
                </a:solidFill>
                <a:effectLst/>
                <a:latin typeface="+mn-lt"/>
                <a:ea typeface="+mn-ea"/>
                <a:cs typeface="+mn-cs"/>
              </a:rPr>
              <a:t>With her bent fingers, swollen joints, she wrote to provide comfort in the long hours of suffering. Then she began making hand-lettered cards, gift books, &amp; decorated some of her own verses.  When she could afford it, she went to Sanitarium around Christmas. It gave her more care, medical treatment, &amp; </a:t>
            </a:r>
            <a:r>
              <a:rPr lang="en-US" sz="1200" b="0" i="0" kern="1200" baseline="0" dirty="0" smtClean="0">
                <a:solidFill>
                  <a:schemeClr val="tx1"/>
                </a:solidFill>
                <a:effectLst/>
                <a:latin typeface="+mn-lt"/>
                <a:ea typeface="+mn-ea"/>
                <a:cs typeface="+mn-cs"/>
              </a:rPr>
              <a:t> contact with people who purchased he</a:t>
            </a:r>
            <a:r>
              <a:rPr lang="en-US" sz="1200" b="0" i="0" kern="1200" dirty="0" smtClean="0">
                <a:solidFill>
                  <a:schemeClr val="tx1"/>
                </a:solidFill>
                <a:effectLst/>
                <a:latin typeface="+mn-lt"/>
                <a:ea typeface="+mn-ea"/>
                <a:cs typeface="+mn-cs"/>
              </a:rPr>
              <a:t>r booklets and cards. For over 40 years she suffered pain almost daily &amp; </a:t>
            </a:r>
            <a:r>
              <a:rPr lang="en-US" sz="1200" b="0" i="0" kern="1200" baseline="0" dirty="0" err="1" smtClean="0">
                <a:solidFill>
                  <a:schemeClr val="tx1"/>
                </a:solidFill>
                <a:effectLst/>
                <a:latin typeface="+mn-lt"/>
                <a:ea typeface="+mn-ea"/>
                <a:cs typeface="+mn-cs"/>
              </a:rPr>
              <a:t>inc</a:t>
            </a:r>
            <a:r>
              <a:rPr lang="en-US" sz="1200" b="0" i="0" kern="1200" dirty="0" err="1" smtClean="0">
                <a:solidFill>
                  <a:schemeClr val="tx1"/>
                </a:solidFill>
                <a:effectLst/>
                <a:latin typeface="+mn-lt"/>
                <a:ea typeface="+mn-ea"/>
                <a:cs typeface="+mn-cs"/>
              </a:rPr>
              <a:t>easingly</a:t>
            </a:r>
            <a:r>
              <a:rPr lang="en-US" sz="1200" b="0" i="0" kern="1200" dirty="0" smtClean="0">
                <a:solidFill>
                  <a:schemeClr val="tx1"/>
                </a:solidFill>
                <a:effectLst/>
                <a:latin typeface="+mn-lt"/>
                <a:ea typeface="+mn-ea"/>
                <a:cs typeface="+mn-cs"/>
              </a:rPr>
              <a:t> helpless. But she persevered.  </a:t>
            </a:r>
            <a:endParaRPr lang="en-US" b="0" dirty="0" smtClean="0"/>
          </a:p>
          <a:p>
            <a:endParaRPr lang="en-US" dirty="0"/>
          </a:p>
        </p:txBody>
      </p:sp>
      <p:sp>
        <p:nvSpPr>
          <p:cNvPr id="4" name="Slide Number Placeholder 3"/>
          <p:cNvSpPr>
            <a:spLocks noGrp="1"/>
          </p:cNvSpPr>
          <p:nvPr>
            <p:ph type="sldNum" sz="quarter" idx="10"/>
          </p:nvPr>
        </p:nvSpPr>
        <p:spPr/>
        <p:txBody>
          <a:bodyPr/>
          <a:lstStyle/>
          <a:p>
            <a:fld id="{D8EAE4C2-D2B7-4AEC-B03A-09900AD3C291}" type="slidenum">
              <a:rPr lang="en-US" smtClean="0"/>
              <a:t>1</a:t>
            </a:fld>
            <a:endParaRPr lang="en-US"/>
          </a:p>
        </p:txBody>
      </p:sp>
    </p:spTree>
    <p:extLst>
      <p:ext uri="{BB962C8B-B14F-4D97-AF65-F5344CB8AC3E}">
        <p14:creationId xmlns:p14="http://schemas.microsoft.com/office/powerpoint/2010/main" val="2426426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Suffered many trials. Crippled with arthritis,</a:t>
            </a:r>
            <a:r>
              <a:rPr lang="en-US" baseline="0" dirty="0" smtClean="0"/>
              <a:t> 3 when her mother died, father had incurable disease, took her to be raised by widow of a Civil War buddy but was neglected for 2 years with her sister,   While there her dad died. A neighbor, Aunt Susie, teacher took an interest in them as she was boarding with the Flint’s &amp; they eventually adopted them.  Flint’s </a:t>
            </a:r>
            <a:r>
              <a:rPr lang="en-US" sz="1200" b="0" i="0" kern="1200" dirty="0" smtClean="0">
                <a:solidFill>
                  <a:schemeClr val="tx1"/>
                </a:solidFill>
                <a:effectLst/>
                <a:latin typeface="+mn-lt"/>
                <a:ea typeface="+mn-ea"/>
                <a:cs typeface="+mn-cs"/>
              </a:rPr>
              <a:t>were people of high principle, taught girls to be self-reliant, independent &amp; economical. After R</a:t>
            </a:r>
            <a:r>
              <a:rPr lang="en-US" baseline="0" dirty="0" smtClean="0"/>
              <a:t>eligious experience at 8 at Methodist revival, she learned to put poems to music by 12, as a teenager had dreams of being a concert pianist &amp; composer but started suffering with arthritis &amp; her adopted parents died. </a:t>
            </a:r>
            <a:r>
              <a:rPr lang="en-US" sz="1200" b="0" i="0" kern="1200" dirty="0" smtClean="0">
                <a:solidFill>
                  <a:schemeClr val="tx1"/>
                </a:solidFill>
                <a:effectLst/>
                <a:latin typeface="+mn-lt"/>
                <a:ea typeface="+mn-ea"/>
                <a:cs typeface="+mn-cs"/>
              </a:rPr>
              <a:t>With her bent fingers, swollen joints, she wrote to provide comfort in the long hours of suffering. Then she began making hand-lettered cards, gift books, &amp; decorated some of her own verses.  When she could afford it, she went to Sanitarium around Christmas. It gave her more care, medical treatment, &amp; </a:t>
            </a:r>
            <a:r>
              <a:rPr lang="en-US" sz="1200" b="0" i="0" kern="1200" baseline="0" dirty="0" smtClean="0">
                <a:solidFill>
                  <a:schemeClr val="tx1"/>
                </a:solidFill>
                <a:effectLst/>
                <a:latin typeface="+mn-lt"/>
                <a:ea typeface="+mn-ea"/>
                <a:cs typeface="+mn-cs"/>
              </a:rPr>
              <a:t> contact with people who purchased he</a:t>
            </a:r>
            <a:r>
              <a:rPr lang="en-US" sz="1200" b="0" i="0" kern="1200" dirty="0" smtClean="0">
                <a:solidFill>
                  <a:schemeClr val="tx1"/>
                </a:solidFill>
                <a:effectLst/>
                <a:latin typeface="+mn-lt"/>
                <a:ea typeface="+mn-ea"/>
                <a:cs typeface="+mn-cs"/>
              </a:rPr>
              <a:t>r booklets and cards. For over 40 years she suffered pain almost daily &amp; </a:t>
            </a:r>
            <a:r>
              <a:rPr lang="en-US" sz="1200" b="0" i="0" kern="1200" baseline="0" dirty="0" err="1" smtClean="0">
                <a:solidFill>
                  <a:schemeClr val="tx1"/>
                </a:solidFill>
                <a:effectLst/>
                <a:latin typeface="+mn-lt"/>
                <a:ea typeface="+mn-ea"/>
                <a:cs typeface="+mn-cs"/>
              </a:rPr>
              <a:t>inc</a:t>
            </a:r>
            <a:r>
              <a:rPr lang="en-US" sz="1200" b="0" i="0" kern="1200" dirty="0" err="1" smtClean="0">
                <a:solidFill>
                  <a:schemeClr val="tx1"/>
                </a:solidFill>
                <a:effectLst/>
                <a:latin typeface="+mn-lt"/>
                <a:ea typeface="+mn-ea"/>
                <a:cs typeface="+mn-cs"/>
              </a:rPr>
              <a:t>easingly</a:t>
            </a:r>
            <a:r>
              <a:rPr lang="en-US" sz="1200" b="0" i="0" kern="1200" dirty="0" smtClean="0">
                <a:solidFill>
                  <a:schemeClr val="tx1"/>
                </a:solidFill>
                <a:effectLst/>
                <a:latin typeface="+mn-lt"/>
                <a:ea typeface="+mn-ea"/>
                <a:cs typeface="+mn-cs"/>
              </a:rPr>
              <a:t> helpless. But she persevered.  </a:t>
            </a:r>
            <a:endParaRPr lang="en-US" b="0" dirty="0"/>
          </a:p>
        </p:txBody>
      </p:sp>
      <p:sp>
        <p:nvSpPr>
          <p:cNvPr id="4" name="Slide Number Placeholder 3"/>
          <p:cNvSpPr>
            <a:spLocks noGrp="1"/>
          </p:cNvSpPr>
          <p:nvPr>
            <p:ph type="sldNum" sz="quarter" idx="10"/>
          </p:nvPr>
        </p:nvSpPr>
        <p:spPr/>
        <p:txBody>
          <a:bodyPr/>
          <a:lstStyle/>
          <a:p>
            <a:fld id="{D8EAE4C2-D2B7-4AEC-B03A-09900AD3C291}" type="slidenum">
              <a:rPr lang="en-US" smtClean="0"/>
              <a:t>2</a:t>
            </a:fld>
            <a:endParaRPr lang="en-US"/>
          </a:p>
        </p:txBody>
      </p:sp>
    </p:spTree>
    <p:extLst>
      <p:ext uri="{BB962C8B-B14F-4D97-AF65-F5344CB8AC3E}">
        <p14:creationId xmlns:p14="http://schemas.microsoft.com/office/powerpoint/2010/main" val="229004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Hands to greet- shake</a:t>
            </a:r>
            <a:r>
              <a:rPr lang="en-US" baseline="0" dirty="0" smtClean="0"/>
              <a:t> or hug with, knit, rub feet, neck, or shoulders, write cards or note, call to encourage, make meals for others, but not to fight with.</a:t>
            </a:r>
            <a:endParaRPr lang="en-US" dirty="0"/>
          </a:p>
        </p:txBody>
      </p:sp>
      <p:sp>
        <p:nvSpPr>
          <p:cNvPr id="4" name="Slide Number Placeholder 3"/>
          <p:cNvSpPr>
            <a:spLocks noGrp="1"/>
          </p:cNvSpPr>
          <p:nvPr>
            <p:ph type="sldNum" sz="quarter" idx="10"/>
          </p:nvPr>
        </p:nvSpPr>
        <p:spPr/>
        <p:txBody>
          <a:bodyPr/>
          <a:lstStyle/>
          <a:p>
            <a:fld id="{D8EAE4C2-D2B7-4AEC-B03A-09900AD3C291}" type="slidenum">
              <a:rPr lang="en-US" smtClean="0"/>
              <a:t>3</a:t>
            </a:fld>
            <a:endParaRPr lang="en-US"/>
          </a:p>
        </p:txBody>
      </p:sp>
    </p:spTree>
    <p:extLst>
      <p:ext uri="{BB962C8B-B14F-4D97-AF65-F5344CB8AC3E}">
        <p14:creationId xmlns:p14="http://schemas.microsoft.com/office/powerpoint/2010/main" val="3012657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Hands</a:t>
            </a:r>
            <a:r>
              <a:rPr lang="en-US" baseline="0" dirty="0" smtClean="0"/>
              <a:t> busy to drink bottle of alcohol, do drugs with, sexual immorality.  Feet walking to the bar, dance hall, casino, Your own head in your body is following your own desires of the flesh and not the head of the church who died for you so that you might crucify the flesh with its passions and desires and use your hands, feet, and tongues in His service and to His glory.  </a:t>
            </a:r>
            <a:endParaRPr lang="en-US" dirty="0"/>
          </a:p>
        </p:txBody>
      </p:sp>
      <p:sp>
        <p:nvSpPr>
          <p:cNvPr id="4" name="Slide Number Placeholder 3"/>
          <p:cNvSpPr>
            <a:spLocks noGrp="1"/>
          </p:cNvSpPr>
          <p:nvPr>
            <p:ph type="sldNum" sz="quarter" idx="10"/>
          </p:nvPr>
        </p:nvSpPr>
        <p:spPr/>
        <p:txBody>
          <a:bodyPr/>
          <a:lstStyle/>
          <a:p>
            <a:fld id="{D8EAE4C2-D2B7-4AEC-B03A-09900AD3C291}" type="slidenum">
              <a:rPr lang="en-US" smtClean="0"/>
              <a:t>5</a:t>
            </a:fld>
            <a:endParaRPr lang="en-US"/>
          </a:p>
        </p:txBody>
      </p:sp>
    </p:spTree>
    <p:extLst>
      <p:ext uri="{BB962C8B-B14F-4D97-AF65-F5344CB8AC3E}">
        <p14:creationId xmlns:p14="http://schemas.microsoft.com/office/powerpoint/2010/main" val="691587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BBB58D-2526-47DF-A348-83329EC6C706}"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365964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BBB58D-2526-47DF-A348-83329EC6C706}"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14228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BBB58D-2526-47DF-A348-83329EC6C706}"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443938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BBB58D-2526-47DF-A348-83329EC6C706}"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32033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BBB58D-2526-47DF-A348-83329EC6C706}"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286891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BBB58D-2526-47DF-A348-83329EC6C706}"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146176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BBB58D-2526-47DF-A348-83329EC6C706}" type="datetimeFigureOut">
              <a:rPr lang="en-US" smtClean="0"/>
              <a:t>1/31/2018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3347667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BBB58D-2526-47DF-A348-83329EC6C706}" type="datetimeFigureOut">
              <a:rPr lang="en-US" smtClean="0"/>
              <a:t>1/31/2018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395161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BB58D-2526-47DF-A348-83329EC6C706}" type="datetimeFigureOut">
              <a:rPr lang="en-US" smtClean="0"/>
              <a:t>1/31/2018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393486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BBB58D-2526-47DF-A348-83329EC6C706}"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119703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BBB58D-2526-47DF-A348-83329EC6C706}"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84C8A-490C-427E-8378-C247FC2951D3}" type="slidenum">
              <a:rPr lang="en-US" smtClean="0"/>
              <a:t>‹#›</a:t>
            </a:fld>
            <a:endParaRPr lang="en-US"/>
          </a:p>
        </p:txBody>
      </p:sp>
    </p:spTree>
    <p:extLst>
      <p:ext uri="{BB962C8B-B14F-4D97-AF65-F5344CB8AC3E}">
        <p14:creationId xmlns:p14="http://schemas.microsoft.com/office/powerpoint/2010/main" val="22682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BB58D-2526-47DF-A348-83329EC6C706}" type="datetimeFigureOut">
              <a:rPr lang="en-US" smtClean="0"/>
              <a:t>1/31/2018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84C8A-490C-427E-8378-C247FC2951D3}" type="slidenum">
              <a:rPr lang="en-US" smtClean="0"/>
              <a:t>‹#›</a:t>
            </a:fld>
            <a:endParaRPr lang="en-US"/>
          </a:p>
        </p:txBody>
      </p:sp>
    </p:spTree>
    <p:extLst>
      <p:ext uri="{BB962C8B-B14F-4D97-AF65-F5344CB8AC3E}">
        <p14:creationId xmlns:p14="http://schemas.microsoft.com/office/powerpoint/2010/main" val="914080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142s- Lord Be Glorified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693- Were You There?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460- The World’s Bible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330- Just as I Am</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20s- Christian Remember Who You Are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4777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28032" y="0"/>
            <a:ext cx="7363968" cy="6858000"/>
          </a:xfrm>
        </p:spPr>
        <p:txBody>
          <a:bodyPr>
            <a:normAutofit/>
          </a:bodyPr>
          <a:lstStyle/>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World’s Bible </a:t>
            </a:r>
          </a:p>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p>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Annie J. Flint 1866-1932</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s://hymnary.org/files/hymnary/person/Flint_AJ.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2803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753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5651"/>
          </a:xfrm>
        </p:spPr>
        <p:txBody>
          <a:bodyPr>
            <a:no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World’s Bible by Annie J. Flint 1934</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0648"/>
            <a:ext cx="12192000" cy="5967351"/>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Christ has no hands but our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hands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His work today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(Col. 2:19; Eph. 3:20-21)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has no feet but our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feet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lead men in His way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119:105; Lk. 1:79; Ro. 10:15)</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has no tongue but our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tongue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tell men how He died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(Mk. 16:15-16; 2 Tim. 2:24-26)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has no help but our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help</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bring them to His side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(Ax 14:1-4; Ro. 16:3; Ph. 2:25ff)</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41403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5651"/>
          </a:xfrm>
        </p:spPr>
        <p:txBody>
          <a:bodyPr>
            <a:no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World’s Bible by Annie J. Flint 1934</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0648"/>
            <a:ext cx="12192000" cy="5967351"/>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are the only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Bible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careless world will read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3:2-3; Mt. 5:16)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the sinners gospel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the scoffer's creed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 1:18ff; 1 Tim. 4:12)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the Lord's last message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Given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deed and word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(Jude 1:3; Col. 3:17)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the type is </a:t>
            </a:r>
            <a:r>
              <a:rPr lang="en-US" sz="3600" i="1" dirty="0">
                <a:solidFill>
                  <a:schemeClr val="bg1"/>
                </a:solidFill>
                <a:latin typeface="Lucida Handwriting" panose="03010101010101010101" pitchFamily="66" charset="0"/>
                <a:ea typeface="Tahoma" panose="020B0604030504040204" pitchFamily="34" charset="0"/>
                <a:cs typeface="Tahoma" panose="020B0604030504040204" pitchFamily="34" charset="0"/>
              </a:rPr>
              <a:t>crooked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the print is </a:t>
            </a:r>
            <a:r>
              <a:rPr lang="en-US" sz="3600" i="1" dirty="0">
                <a:solidFill>
                  <a:schemeClr val="bg1"/>
                </a:solidFill>
                <a:latin typeface="Lucida Handwriting" panose="03010101010101010101" pitchFamily="66" charset="0"/>
                <a:ea typeface="Tahoma" panose="020B0604030504040204" pitchFamily="34" charset="0"/>
                <a:cs typeface="Tahoma" panose="020B0604030504040204" pitchFamily="34" charset="0"/>
              </a:rPr>
              <a:t>blurred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(Gal. 2:11ff; Phil. 2:14-15)</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3867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5651"/>
          </a:xfrm>
        </p:spPr>
        <p:txBody>
          <a:bodyPr>
            <a:no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World’s Bible by Annie J. Flint 1934</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0648"/>
            <a:ext cx="12192000" cy="5967351"/>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 if our hands are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busy</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other work than His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(Isa. 59:1-9)</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our feet are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walking (Eph. 2:2; Pr. 1:15ff; 4:26-27)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sin's allurement is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Peter 4:1-3)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our tongues are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speaking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4:28; Col. 3:8)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things His lips would spurn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(James 4:8; Mark 9:43ff)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can we hope to help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hasten His return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John 3:2-3)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5859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142s- Lord Be Glorified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693- Were You There?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460- The World’s Bible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330- Just as I Am</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20s- Christian Remember Who You Are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29194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6258</TotalTime>
  <Words>845</Words>
  <Application>Microsoft Office PowerPoint</Application>
  <PresentationFormat>Widescreen</PresentationFormat>
  <Paragraphs>52</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Lucida Handwriting</vt:lpstr>
      <vt:lpstr>Tahoma</vt:lpstr>
      <vt:lpstr>Office Theme</vt:lpstr>
      <vt:lpstr>Hymns for Worship at Woodmont</vt:lpstr>
      <vt:lpstr>PowerPoint Presentation</vt:lpstr>
      <vt:lpstr>The World’s Bible by Annie J. Flint 1934</vt:lpstr>
      <vt:lpstr>The World’s Bible by Annie J. Flint 1934</vt:lpstr>
      <vt:lpstr>The World’s Bible by Annie J. Flint 1934</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28</cp:revision>
  <cp:lastPrinted>2018-02-04T22:31:39Z</cp:lastPrinted>
  <dcterms:created xsi:type="dcterms:W3CDTF">2018-01-31T16:27:36Z</dcterms:created>
  <dcterms:modified xsi:type="dcterms:W3CDTF">2018-02-05T00:45:49Z</dcterms:modified>
</cp:coreProperties>
</file>