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1" r:id="rId2"/>
    <p:sldId id="260" r:id="rId3"/>
    <p:sldId id="257" r:id="rId4"/>
    <p:sldId id="258" r:id="rId5"/>
    <p:sldId id="259" r:id="rId6"/>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4B1D870-F1CC-46A0-BA00-9673CCBB9510}" type="datetimeFigureOut">
              <a:rPr lang="en-US" smtClean="0"/>
              <a:t>2/18/2018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84220AEB-0B35-4B31-AC6B-FD8C9193D262}" type="slidenum">
              <a:rPr lang="en-US" smtClean="0"/>
              <a:t>‹#›</a:t>
            </a:fld>
            <a:endParaRPr lang="en-US"/>
          </a:p>
        </p:txBody>
      </p:sp>
    </p:spTree>
    <p:extLst>
      <p:ext uri="{BB962C8B-B14F-4D97-AF65-F5344CB8AC3E}">
        <p14:creationId xmlns:p14="http://schemas.microsoft.com/office/powerpoint/2010/main" val="1796667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60273AAE-5914-49E1-BB05-D2A56024F646}" type="datetimeFigureOut">
              <a:rPr lang="en-US" smtClean="0"/>
              <a:t>2/18/2018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F1BD0C4E-4AE2-4F4E-9175-83F3D8AA831E}" type="slidenum">
              <a:rPr lang="en-US" smtClean="0"/>
              <a:t>‹#›</a:t>
            </a:fld>
            <a:endParaRPr lang="en-US"/>
          </a:p>
        </p:txBody>
      </p:sp>
    </p:spTree>
    <p:extLst>
      <p:ext uri="{BB962C8B-B14F-4D97-AF65-F5344CB8AC3E}">
        <p14:creationId xmlns:p14="http://schemas.microsoft.com/office/powerpoint/2010/main" val="264229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Are you getting tired of being sick, sick of being tired, sleepless nights, the long</a:t>
            </a:r>
            <a:r>
              <a:rPr lang="en-US" baseline="0" dirty="0" smtClean="0"/>
              <a:t> winter, up &amp; down temperatures, constant battles at work, arguments with family, never ending ungodliness &amp; profanity, bad news- school shootings, never ending political debates &amp; arguments about Scripture, division in the church, growing weary of doing what’s right, etc.</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1</a:t>
            </a:fld>
            <a:endParaRPr lang="en-US"/>
          </a:p>
        </p:txBody>
      </p:sp>
    </p:spTree>
    <p:extLst>
      <p:ext uri="{BB962C8B-B14F-4D97-AF65-F5344CB8AC3E}">
        <p14:creationId xmlns:p14="http://schemas.microsoft.com/office/powerpoint/2010/main" val="61200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Are you getting tired of being sick, sick of being tired, sleepless nights, the long</a:t>
            </a:r>
            <a:r>
              <a:rPr lang="en-US" baseline="0" dirty="0" smtClean="0"/>
              <a:t> winter, up &amp; down temperatures, constant battles at work, arguments with family, never ending ungodliness &amp; profanity, bad news- school shootings, never ending political debates &amp; arguments about Scripture, division in the church, growing weary of doing what’s right, etc.</a:t>
            </a:r>
            <a:endParaRPr lang="en-US" dirty="0" smtClean="0"/>
          </a:p>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2</a:t>
            </a:fld>
            <a:endParaRPr lang="en-US"/>
          </a:p>
        </p:txBody>
      </p:sp>
    </p:spTree>
    <p:extLst>
      <p:ext uri="{BB962C8B-B14F-4D97-AF65-F5344CB8AC3E}">
        <p14:creationId xmlns:p14="http://schemas.microsoft.com/office/powerpoint/2010/main" val="332662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3</a:t>
            </a:fld>
            <a:endParaRPr lang="en-US"/>
          </a:p>
        </p:txBody>
      </p:sp>
    </p:spTree>
    <p:extLst>
      <p:ext uri="{BB962C8B-B14F-4D97-AF65-F5344CB8AC3E}">
        <p14:creationId xmlns:p14="http://schemas.microsoft.com/office/powerpoint/2010/main" val="249158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4</a:t>
            </a:fld>
            <a:endParaRPr lang="en-US"/>
          </a:p>
        </p:txBody>
      </p:sp>
    </p:spTree>
    <p:extLst>
      <p:ext uri="{BB962C8B-B14F-4D97-AF65-F5344CB8AC3E}">
        <p14:creationId xmlns:p14="http://schemas.microsoft.com/office/powerpoint/2010/main" val="111071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quit doing good, don’t give up the good fight of faith &amp; lose your soul.  If you’re tired of doing it all</a:t>
            </a:r>
            <a:r>
              <a:rPr lang="en-US" baseline="0" dirty="0" smtClean="0"/>
              <a:t> your own</a:t>
            </a:r>
            <a:r>
              <a:rPr lang="en-US" dirty="0" smtClean="0"/>
              <a:t>, come to Jesus for rest</a:t>
            </a:r>
            <a:r>
              <a:rPr lang="en-US" baseline="0" dirty="0" smtClean="0"/>
              <a:t> for your soul &amp; learn of Him (Matthew 11:28-30).  Rest to our souls will be given on the eternal shore (Home of the Soul).  Rest from your labors!  Fair haven of rest for the weary, how beautiful heaven must be!</a:t>
            </a:r>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5</a:t>
            </a:fld>
            <a:endParaRPr lang="en-US"/>
          </a:p>
        </p:txBody>
      </p:sp>
    </p:spTree>
    <p:extLst>
      <p:ext uri="{BB962C8B-B14F-4D97-AF65-F5344CB8AC3E}">
        <p14:creationId xmlns:p14="http://schemas.microsoft.com/office/powerpoint/2010/main" val="4048847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D631D0-7C82-443A-948E-558174D5EB10}"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404405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631D0-7C82-443A-948E-558174D5EB10}"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367579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631D0-7C82-443A-948E-558174D5EB10}"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323910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631D0-7C82-443A-948E-558174D5EB10}"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127278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631D0-7C82-443A-948E-558174D5EB10}"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32762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D631D0-7C82-443A-948E-558174D5EB10}"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069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D631D0-7C82-443A-948E-558174D5EB10}"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35221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D631D0-7C82-443A-948E-558174D5EB10}"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414217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631D0-7C82-443A-948E-558174D5EB10}"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28744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631D0-7C82-443A-948E-558174D5EB10}"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188737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631D0-7C82-443A-948E-558174D5EB10}"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76247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631D0-7C82-443A-948E-558174D5EB10}" type="datetimeFigureOut">
              <a:rPr lang="en-US" smtClean="0"/>
              <a:t>2/16/2018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041CF-FF8C-4D8A-9E98-1E74F76B4CE8}" type="slidenum">
              <a:rPr lang="en-US" smtClean="0"/>
              <a:t>‹#›</a:t>
            </a:fld>
            <a:endParaRPr lang="en-US"/>
          </a:p>
        </p:txBody>
      </p:sp>
    </p:spTree>
    <p:extLst>
      <p:ext uri="{BB962C8B-B14F-4D97-AF65-F5344CB8AC3E}">
        <p14:creationId xmlns:p14="http://schemas.microsoft.com/office/powerpoint/2010/main" val="3170221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Are You Sowing the Seed of the Kingdom?</a:t>
            </a:r>
            <a:endParaRPr lang="en-US" dirty="0">
              <a:solidFill>
                <a:schemeClr val="bg1"/>
              </a:solidFill>
            </a:endParaRPr>
          </a:p>
        </p:txBody>
      </p:sp>
    </p:spTree>
    <p:extLst>
      <p:ext uri="{BB962C8B-B14F-4D97-AF65-F5344CB8AC3E}">
        <p14:creationId xmlns:p14="http://schemas.microsoft.com/office/powerpoint/2010/main" val="2148984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Image result for frustr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6629"/>
            <a:ext cx="12191999" cy="1038400"/>
          </a:xfrm>
        </p:spPr>
        <p:txBody>
          <a:bodyPr>
            <a:noAutofit/>
          </a:bodyPr>
          <a:lstStyle/>
          <a:p>
            <a:pPr algn="ctr"/>
            <a:r>
              <a:rPr lang="en-US" sz="6000" dirty="0" smtClean="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endParaRPr lang="en-US" sz="6000" dirty="0">
              <a:solidFill>
                <a:srgbClr val="0070C0"/>
              </a:solidFill>
            </a:endParaRPr>
          </a:p>
        </p:txBody>
      </p:sp>
    </p:spTree>
    <p:extLst>
      <p:ext uri="{BB962C8B-B14F-4D97-AF65-F5344CB8AC3E}">
        <p14:creationId xmlns:p14="http://schemas.microsoft.com/office/powerpoint/2010/main" val="291553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40780"/>
          </a:xfrm>
        </p:spPr>
        <p:txBody>
          <a:bodyPr>
            <a:noAutofit/>
          </a:bodyPr>
          <a:lstStyle/>
          <a:p>
            <a:pPr algn="ctr"/>
            <a:r>
              <a:rPr lang="en-US" sz="5500" dirty="0" smtClean="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endParaRPr lang="en-US" sz="55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3377"/>
            <a:ext cx="12192000" cy="602462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Fix Your Eyes on Jesus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12:1-3; Colossians 3:1-7)</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Fight the Good Fight of Faith</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Timothy 1:19; 6:12; Jude 1:3; 2 Timothy 4:7)</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Sow the Seed of the Kingdom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8:15; 15:7; 1 Cor. 3:5-9; 2 Tim. 2:24-26;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Thessalonians 3:1; Colossians 4:2-6)</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40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40780"/>
          </a:xfrm>
        </p:spPr>
        <p:txBody>
          <a:bodyPr>
            <a:noAutofit/>
          </a:bodyPr>
          <a:lstStyle/>
          <a:p>
            <a:pPr algn="ctr"/>
            <a:r>
              <a:rPr lang="en-US" sz="5500" dirty="0" smtClean="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endParaRPr lang="en-US" sz="55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3377"/>
            <a:ext cx="12192000" cy="6024624"/>
          </a:xfrm>
        </p:spPr>
        <p:txBody>
          <a:bodyPr>
            <a:normAutofit/>
          </a:bodyPr>
          <a:lstStyle/>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Admonish, Encourage, Support &amp; Restore Brethren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Thessalonians 5:12-14; Hebrews 3:13; 12:5;</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Galatians 6:1-2, 9-10)</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Never Fails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Corinthians 13:1-8; 15:58; Romans 8:35-39;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Revelation 2:2-7)</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224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40780"/>
          </a:xfrm>
        </p:spPr>
        <p:txBody>
          <a:bodyPr>
            <a:noAutofit/>
          </a:bodyPr>
          <a:lstStyle/>
          <a:p>
            <a:pPr algn="ctr"/>
            <a:r>
              <a:rPr lang="en-US" sz="5500" dirty="0" smtClean="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endParaRPr lang="en-US" sz="55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3377"/>
            <a:ext cx="12192000" cy="6024624"/>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fixing your eyes on Jesus or your problem?</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fighting the good fight of faith or surrendering? </a:t>
            </a: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sowing the seed of the kingdom or doubt?</a:t>
            </a: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helping your brethren or hindering them?</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God’s love motivating all you do or have you lost it?</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09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2194</TotalTime>
  <Words>387</Words>
  <Application>Microsoft Office PowerPoint</Application>
  <PresentationFormat>Widescreen</PresentationFormat>
  <Paragraphs>40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Hymns for Worship at Woodmont</vt:lpstr>
      <vt:lpstr>Don’t Grow Weary</vt:lpstr>
      <vt:lpstr>Don’t Grow Weary</vt:lpstr>
      <vt:lpstr>Don’t Grow Weary</vt:lpstr>
      <vt:lpstr>Don’t Grow Weary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Grow Weary</dc:title>
  <dc:creator>Steven Locklair</dc:creator>
  <cp:lastModifiedBy>Steven Locklair</cp:lastModifiedBy>
  <cp:revision>22</cp:revision>
  <cp:lastPrinted>2018-02-18T12:45:18Z</cp:lastPrinted>
  <dcterms:created xsi:type="dcterms:W3CDTF">2018-02-17T02:42:10Z</dcterms:created>
  <dcterms:modified xsi:type="dcterms:W3CDTF">2018-02-18T15:16:18Z</dcterms:modified>
</cp:coreProperties>
</file>