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27F0E-3F8C-4FF2-8B32-B39EA2C66B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2B02C-620C-48F5-A5AE-8A8B25A74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3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text of stanza 1 was written by Will Henry Houghton in 1936 (1887-1947).  A Baptist minister, he became president of Moody Bible Institute at Chicago, IL, in 1934.  The tune (Loveless) was composed by Wendell Phillips Loveless (1892-1987).  A businessman, he became director of the radio department at Moody Bible Institute, and later served as a minister.  The song seems to have been first printed in one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Loveless's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five volume series "Radio Songs and Choruses of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Gospel.“The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text of stanzas 2-4 in "Hymns for Worship Revised" was written by Ellis J. Crum (b. 1928).  It was first published in his 1977 "Special Sacred Selections.“ Like God,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want souls to be saved (1 Tim. 2:3-4; 2 Pet. 3:9).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2B02C-620C-48F5-A5AE-8A8B25A749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33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1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2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4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8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6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4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3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8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6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5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C8D7-CB6D-4C9C-B8E6-E7C14F864B1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75A2-B924-46EA-A1EF-FFD35500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1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5870" y="-1"/>
            <a:ext cx="1343787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8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1277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Me to Some Soul Today by Will Houghton</a:t>
            </a:r>
            <a:endParaRPr lang="en-US" sz="4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1278"/>
            <a:ext cx="12192000" cy="5836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me to some soul today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(Matt. 16:26)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 me, Lord, just what to say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(Ex. 3:10-13)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mine are lost in sin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(John 9:39-41)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find their way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(2 Cor. 4:4)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Souls are lost &amp; dying in their sins and headed for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eternal torment in hell.  The gospel of Christ is the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thing that will save them.  Plant the seed so that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might escape the darkness &amp; come to the light!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5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1277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Me to Some Soul Today by Ellis J. Crum</a:t>
            </a:r>
            <a:endParaRPr lang="en-US" sz="4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1278"/>
            <a:ext cx="12192000" cy="5836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me to some way-ward soul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(Pr. 11:30)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who's wandered from the fold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(Luke 15:1-7)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turn him unto Thee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(Acts 26:17-18)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Thy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blessings to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behold (James 5:19-20)</a:t>
            </a:r>
            <a:endParaRPr lang="en-US" sz="4000" dirty="0" smtClean="0"/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easy it is for us to be like sheep and wander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away from Jesus and listen to a wolf (false teacher). 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need to realize how precious it is to save a soul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death and cover a multitude of sins!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9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1277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Me to Some Soul Today by Ellis J. Crum</a:t>
            </a:r>
            <a:endParaRPr lang="en-US" sz="4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1278"/>
            <a:ext cx="12192000" cy="5836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me from self-righteousness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(Luke 18:9-14)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always be seen in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(Gal. 2:20)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I do anything less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(Matt. 5:16)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more souls to Thee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(Ps. 51:10-13)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can’t be a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 righteous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hypocrite &amp; lead others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Christ.  Christ must be seen in us by our thoughts,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words, and deeds.  Let your light shine so that others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glorify God.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6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1277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Me to Some Soul Today by Ellis J. Crum</a:t>
            </a:r>
            <a:endParaRPr lang="en-US" sz="4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1278"/>
            <a:ext cx="12192000" cy="5836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hearts of those I love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(Acts 16:14-15)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and heed the gospel call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(2 Thess. 2:14)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start to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heav'n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above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they never fall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(2 Peter 1:5-11)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opens hearts by the power of His word but we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be willing to hear and respond to the gospel.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 the Christian graces and you won’t fall!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19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1277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Me to Some Soul Today by Ellis J. Crum</a:t>
            </a:r>
            <a:endParaRPr lang="en-US" sz="4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1278"/>
            <a:ext cx="12192000" cy="5836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Few there are who seem to care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(2 Peter 2:5)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few there are who pray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(James 4:1-4)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Melt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heart and fill my life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(Matt. 9:36-38)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one soul today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(Luke 15:7)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Few seem to care about spiritual things just like in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days of Noah but he didn’t give up and neither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be.  May our hearts be softened with love &amp;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compassion for the lost like our Lord.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3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501</Words>
  <Application>Microsoft Office PowerPoint</Application>
  <PresentationFormat>Widescreen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Lead Me to Some Soul Today by Will Houghton</vt:lpstr>
      <vt:lpstr>Lead Me to Some Soul Today by Ellis J. Crum</vt:lpstr>
      <vt:lpstr>Lead Me to Some Soul Today by Ellis J. Crum</vt:lpstr>
      <vt:lpstr>Lead Me to Some Soul Today by Ellis J. Crum</vt:lpstr>
      <vt:lpstr>Lead Me to Some Soul Today by Ellis J. Crum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9</cp:revision>
  <dcterms:created xsi:type="dcterms:W3CDTF">2018-03-18T19:17:54Z</dcterms:created>
  <dcterms:modified xsi:type="dcterms:W3CDTF">2018-03-18T20:19:32Z</dcterms:modified>
</cp:coreProperties>
</file>