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4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4" autoAdjust="0"/>
    <p:restoredTop sz="94660"/>
  </p:normalViewPr>
  <p:slideViewPr>
    <p:cSldViewPr snapToGrid="0">
      <p:cViewPr varScale="1">
        <p:scale>
          <a:sx n="81" d="100"/>
          <a:sy n="81" d="100"/>
        </p:scale>
        <p:origin x="210" y="90"/>
      </p:cViewPr>
      <p:guideLst/>
    </p:cSldViewPr>
  </p:slideViewPr>
  <p:notesTextViewPr>
    <p:cViewPr>
      <p:scale>
        <a:sx n="1" d="1"/>
        <a:sy n="1" d="1"/>
      </p:scale>
      <p:origin x="0" y="-24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DEA3C8-EA10-441E-A10A-002D5CF36E13}" type="datetimeFigureOut">
              <a:rPr lang="en-US" smtClean="0"/>
              <a:t>3/17/2018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8A3686-72A9-4388-BFDD-C559086739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6276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5CA62E-B506-436B-AC51-CF68BB73CEAF}" type="datetimeFigureOut">
              <a:rPr lang="en-US" smtClean="0"/>
              <a:t>3/17/2018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B4DE36-BC20-44FA-BBEA-5851195011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5284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Ty</a:t>
            </a:r>
            <a:r>
              <a:rPr lang="en-US" baseline="0" dirty="0" smtClean="0"/>
              <a:t> for </a:t>
            </a:r>
            <a:r>
              <a:rPr lang="en-US" dirty="0" smtClean="0"/>
              <a:t>prayers for me to </a:t>
            </a:r>
            <a:r>
              <a:rPr lang="en-US" baseline="0" dirty="0" smtClean="0"/>
              <a:t>preach in McKinney with boldness, simplicity, and purity!  Week before relapse Upper Resp. Inf.  God answers prayers according to His will.  84% Americans prayed in last week (2011). 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 </a:t>
            </a:r>
            <a:r>
              <a:rPr lang="en-US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Newsweek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poll titled “Is God Listening?” those who pray, 87% believed God answers prayers at least some of the time.  Why is the</a:t>
            </a: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world so wicked then?  (Rom. 1) Turn ears away from God’s word- when you do that prayer is an abomination (Pr. 28:9).  Exercise in futility. Husband abuses wife, he still expects wife to listen to him. People abuse God’s word yet expect Him to listen &amp; respond to their requests. God only hears prayers of righteous, not wicked (1 Pet. 3:12).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B4DE36-BC20-44FA-BBEA-58511950113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8416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Ty</a:t>
            </a:r>
            <a:r>
              <a:rPr lang="en-US" baseline="0" dirty="0" smtClean="0"/>
              <a:t> for </a:t>
            </a:r>
            <a:r>
              <a:rPr lang="en-US" dirty="0" smtClean="0"/>
              <a:t>prayers for me to </a:t>
            </a:r>
            <a:r>
              <a:rPr lang="en-US" baseline="0" dirty="0" smtClean="0"/>
              <a:t>preach in McKinney with boldness, simplicity, and purity!  Week before relapse Upper Resp. Inf.  God answers prayers according to His will.  84% Americans prayed in last week (2011). 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 </a:t>
            </a:r>
            <a:r>
              <a:rPr lang="en-US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Newsweek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poll titled “Is God Listening?” those who pray, 87% believed God answers prayers at least some of the time.  Why is the</a:t>
            </a: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world so wicked then?  (Rom. 1) Turn ears away from God’s word- when you do that prayer is an abomination (Pr. 28:9).  Exercise in futility. Husband abuses wife, he still expects wife to listen to him. People abuse God’s word yet expect Him to listen &amp; respond to their requests. God only hears prayers of righteous, not wicked (1 Pet. 3:12).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B4DE36-BC20-44FA-BBEA-58511950113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7952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Devoted- earnest, constantly diligent, adhere closely to, steadfast.  Focus, dedication, zeal, desire.  Jesus prayed-</a:t>
            </a:r>
            <a:r>
              <a:rPr lang="en-US" baseline="0" dirty="0" smtClean="0"/>
              <a:t> Baptism 3:21, often in wilderness 5:16; all night- choosing apostles 6:12; before asking disciples who he was- Peter’s confession 9:18; Transfiguration 9:28; disciples asked Jesus to teach them  11:1; persistent widow- unjust judge- protection; exposing hypocrisy of Pharisees prayers 18:11ff; prayed fervently Gethsemane 22:44ff; prayed for those who crucified him. Obeyed gospel 50 days later- persevered in word, prayer.  Paul- persecutor put in prison but prayed w/o ceasing for brethren he didn’t know.  </a:t>
            </a:r>
            <a:r>
              <a:rPr lang="en-US" baseline="0" dirty="0" err="1" smtClean="0"/>
              <a:t>Epaphras</a:t>
            </a:r>
            <a:r>
              <a:rPr lang="en-US" baseline="0" dirty="0" smtClean="0"/>
              <a:t> was a faithful fervent example of dedicated prayer warrior.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B4DE36-BC20-44FA-BBEA-58511950113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6399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 devoted</a:t>
            </a:r>
            <a:r>
              <a:rPr lang="en-US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keeping alert in it.  WATCH in military- pay attention to danger.  </a:t>
            </a:r>
            <a:r>
              <a:rPr lang="en-US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Metaphorically give strict attention to, be cautious, active. To take heed lest through remission and indolence some destructive calamity suddenly overtake one. (Strong’s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While Jesus was alert &amp; devoted, the disciples were sleepy &amp; unaware of the danger even though Jesus had warned them many times that he would be unmercifully murdered. Watch &amp; pray- spirit is willing but flesh is weak.  We must stay on the alert for the devil is seeking to devour our souls.  </a:t>
            </a:r>
            <a:endParaRPr lang="en-US" sz="1200" b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B4DE36-BC20-44FA-BBEA-58511950113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8052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lit. “the giving of thanks for God’s grace” We are taught to be thankful (Col. 2:7); we should be thankful because we don’t have to worry- we can have our hearts guarded in Christ Jesus &amp; have the peace that passes all understanding (Ph. 4:6-7). God has heard and answered a multitude of our prayers- are we grateful or do we just notice when we don’t get what we want &amp; then complain about it.  Have the attitude of gratitude not frustration. Discouragement can lead to depression and despair. Count your blessings, not your curses.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B4DE36-BC20-44FA-BBEA-58511950113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1807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God opened door- Gentiles.  Disciples not teaching them.  Persecution- left Jerusalem, Samaria, Gentiles.  God sent Peter vision 3X declaring unclean clean.  Conscience clear to preach- saved.  Paul &amp; Silas beaten, prison, praying &amp; singing.  What are they praying for?  Release? Open doors for gospel!  Prisoners listening.  Providential earthquake at midnight, chains fell off, prison doors open, Paul stopped jailer from suicide. Most prisoners- free!  Baptized.  Along with Lydia’s household beginning of Ephesus church. </a:t>
            </a:r>
            <a:r>
              <a:rPr lang="en-US" dirty="0" smtClean="0"/>
              <a:t>G</a:t>
            </a:r>
            <a:r>
              <a:rPr lang="en-US" baseline="0" dirty="0" smtClean="0"/>
              <a:t>M- opportunities to spread the gospel here so souls might be saved.  Are you praying for open doors for the gospel, not a miracle?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B4DE36-BC20-44FA-BBEA-58511950113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2785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Paul humbled himself, asked prayers from brethren (4:4).  Why?  Teach clearly. Scriptures are.  Many confused by preaching they hear (contradict).  If it isn’t clear to the good &amp; honest heart who loves the truth and wants to understand it, then (GP) failed his duty.  Not understood- hearer ignorance, immaturity, unbelieving heart, complexity or difficulty of the topic.  But if the Scripture says that when we read it we can understand it &amp; (NI understand it alike), when the word is preached it should be understood by the hearer.  Bereans (Acts 17:11).  If it isn’t right- correct like Aquila &amp; Priscilla did with Apollos (Ax 18:24).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B4DE36-BC20-44FA-BBEA-58511950113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4881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Wisdom- say right thing, right time, right heart to all-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responsibility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plant the seed in good &amp; honest heart- God give increase.  Can’t tell of interest. Most unlikely prospect (adulterer, drunkard, drug abuser, murderer) realize sin is so bad- seek way out of suffering. Evil days-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make mos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 time- door closed later. Knowing God’s terror we persuade men (2 Cor. 5:11).  Jesus died for you- conviction to teach- be saved.   Are you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perserving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prayer or growing weary-appears God not answering prayers.  1</a:t>
            </a:r>
            <a:r>
              <a:rPr lang="en-US" sz="1200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century- devoted, alert, thankful, open doors, clarity of message, teaching wicked (is it our focus).  If not, might be why you’re suffering.  Lord returns- will he find faith on earth?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B4DE36-BC20-44FA-BBEA-58511950113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2661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EA1A7-8453-4125-A16F-F4F9AF553E07}" type="datetimeFigureOut">
              <a:rPr lang="en-US" smtClean="0"/>
              <a:t>3/17/2018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C795E-34BB-4593-8649-364755B91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965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EA1A7-8453-4125-A16F-F4F9AF553E07}" type="datetimeFigureOut">
              <a:rPr lang="en-US" smtClean="0"/>
              <a:t>3/17/2018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C795E-34BB-4593-8649-364755B91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6529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EA1A7-8453-4125-A16F-F4F9AF553E07}" type="datetimeFigureOut">
              <a:rPr lang="en-US" smtClean="0"/>
              <a:t>3/17/2018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C795E-34BB-4593-8649-364755B91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060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EA1A7-8453-4125-A16F-F4F9AF553E07}" type="datetimeFigureOut">
              <a:rPr lang="en-US" smtClean="0"/>
              <a:t>3/17/2018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C795E-34BB-4593-8649-364755B91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767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EA1A7-8453-4125-A16F-F4F9AF553E07}" type="datetimeFigureOut">
              <a:rPr lang="en-US" smtClean="0"/>
              <a:t>3/17/2018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C795E-34BB-4593-8649-364755B91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918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EA1A7-8453-4125-A16F-F4F9AF553E07}" type="datetimeFigureOut">
              <a:rPr lang="en-US" smtClean="0"/>
              <a:t>3/17/2018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C795E-34BB-4593-8649-364755B91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009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EA1A7-8453-4125-A16F-F4F9AF553E07}" type="datetimeFigureOut">
              <a:rPr lang="en-US" smtClean="0"/>
              <a:t>3/17/2018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C795E-34BB-4593-8649-364755B91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778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EA1A7-8453-4125-A16F-F4F9AF553E07}" type="datetimeFigureOut">
              <a:rPr lang="en-US" smtClean="0"/>
              <a:t>3/17/2018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C795E-34BB-4593-8649-364755B91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585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EA1A7-8453-4125-A16F-F4F9AF553E07}" type="datetimeFigureOut">
              <a:rPr lang="en-US" smtClean="0"/>
              <a:t>3/17/2018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C795E-34BB-4593-8649-364755B91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479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EA1A7-8453-4125-A16F-F4F9AF553E07}" type="datetimeFigureOut">
              <a:rPr lang="en-US" smtClean="0"/>
              <a:t>3/17/2018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C795E-34BB-4593-8649-364755B91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337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EA1A7-8453-4125-A16F-F4F9AF553E07}" type="datetimeFigureOut">
              <a:rPr lang="en-US" smtClean="0"/>
              <a:t>3/17/2018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C795E-34BB-4593-8649-364755B91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978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5EA1A7-8453-4125-A16F-F4F9AF553E07}" type="datetimeFigureOut">
              <a:rPr lang="en-US" smtClean="0"/>
              <a:t>3/17/2018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7C795E-34BB-4593-8649-364755B91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565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5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Hymns for Worship at </a:t>
            </a:r>
            <a:r>
              <a:rPr lang="en-US" sz="5500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Woodmont</a:t>
            </a:r>
            <a:endParaRPr lang="en-US" sz="55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Praying</a:t>
            </a:r>
            <a:endParaRPr lang="en-US" sz="4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93875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857250"/>
          </a:xfrm>
        </p:spPr>
        <p:txBody>
          <a:bodyPr>
            <a:noAutofit/>
          </a:bodyPr>
          <a:lstStyle/>
          <a:p>
            <a:r>
              <a:rPr lang="en-US" sz="80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Persevere in Prayer</a:t>
            </a:r>
            <a:endParaRPr lang="en-US" sz="80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026" name="Picture 2" descr="Man's hands folded in prayer over a Holy Bible - represents faith and spirtuality in everyday life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49072"/>
            <a:ext cx="12191999" cy="57089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5598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60698"/>
          </a:xfrm>
        </p:spPr>
        <p:txBody>
          <a:bodyPr>
            <a:noAutofit/>
          </a:bodyPr>
          <a:lstStyle/>
          <a:p>
            <a:pPr algn="ctr"/>
            <a:r>
              <a:rPr lang="en-US" sz="63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Persevere in Prayer (Col. 4:2-6)</a:t>
            </a:r>
            <a:endParaRPr lang="en-US" sz="6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56904"/>
            <a:ext cx="12192000" cy="5801096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3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“Devote </a:t>
            </a:r>
            <a:r>
              <a:rPr lang="en-US" sz="35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yourselves to prayer, keeping alert in it with </a:t>
            </a:r>
            <a:r>
              <a:rPr lang="en-US" sz="3500" i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 </a:t>
            </a:r>
            <a:endParaRPr lang="en-US" sz="3500" i="1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500" i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attitude of  </a:t>
            </a:r>
            <a:r>
              <a:rPr lang="en-US" sz="3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thanksgiving;</a:t>
            </a:r>
            <a:r>
              <a:rPr lang="en-US" sz="3500" b="1" baseline="30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r>
              <a:rPr lang="en-US" sz="35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praying at the same time for us as </a:t>
            </a:r>
            <a:endParaRPr lang="en-US" sz="35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well</a:t>
            </a:r>
            <a:r>
              <a:rPr lang="en-US" sz="35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that God will open up to us a door for the word, so </a:t>
            </a:r>
            <a:endParaRPr lang="en-US" sz="35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that </a:t>
            </a:r>
            <a:r>
              <a:rPr lang="en-US" sz="35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 may speak forth the mystery of Christ, for which I </a:t>
            </a:r>
            <a:endParaRPr lang="en-US" sz="35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have </a:t>
            </a:r>
            <a:r>
              <a:rPr lang="en-US" sz="35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also been </a:t>
            </a:r>
            <a:r>
              <a:rPr lang="en-US" sz="3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imprisoned;</a:t>
            </a:r>
            <a:r>
              <a:rPr lang="en-US" sz="3500" b="1" baseline="30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r>
              <a:rPr lang="en-US" sz="35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that I may make it clear in the </a:t>
            </a:r>
            <a:endParaRPr lang="en-US" sz="35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way </a:t>
            </a:r>
            <a:r>
              <a:rPr lang="en-US" sz="35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 ought to speak</a:t>
            </a:r>
            <a:r>
              <a:rPr lang="en-US" sz="3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Conduct </a:t>
            </a:r>
            <a:r>
              <a:rPr lang="en-US" sz="35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yourselves with wisdom </a:t>
            </a:r>
            <a:endParaRPr lang="en-US" sz="35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toward</a:t>
            </a:r>
            <a:r>
              <a:rPr lang="en-US" sz="35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outsiders, </a:t>
            </a:r>
            <a:r>
              <a:rPr lang="en-US" sz="3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making </a:t>
            </a:r>
            <a:r>
              <a:rPr lang="en-US" sz="35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most of the opportunity. </a:t>
            </a:r>
            <a:r>
              <a:rPr lang="en-US" sz="3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Let </a:t>
            </a:r>
          </a:p>
          <a:p>
            <a:pPr marL="0" indent="0" algn="ctr">
              <a:buNone/>
            </a:pPr>
            <a:r>
              <a:rPr lang="en-US" sz="3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</a:t>
            </a:r>
            <a:r>
              <a:rPr lang="en-US" sz="35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speech always be </a:t>
            </a:r>
            <a:r>
              <a:rPr lang="en-US" sz="3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with </a:t>
            </a:r>
            <a:r>
              <a:rPr lang="en-US" sz="35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grace, </a:t>
            </a:r>
            <a:r>
              <a:rPr lang="en-US" sz="3500" i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 though</a:t>
            </a:r>
            <a:r>
              <a:rPr lang="en-US" sz="35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seasoned </a:t>
            </a:r>
            <a:endParaRPr lang="en-US" sz="35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with</a:t>
            </a:r>
            <a:r>
              <a:rPr lang="en-US" sz="35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salt, so that you will know how you should respond to </a:t>
            </a:r>
            <a:endParaRPr lang="en-US" sz="35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each person”</a:t>
            </a:r>
            <a:endParaRPr lang="en-US" sz="35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3562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60698"/>
          </a:xfrm>
        </p:spPr>
        <p:txBody>
          <a:bodyPr>
            <a:noAutofit/>
          </a:bodyPr>
          <a:lstStyle/>
          <a:p>
            <a:pPr algn="ctr"/>
            <a:r>
              <a:rPr lang="en-US" sz="63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Persevere in Prayer (Col. 4:2-6)</a:t>
            </a:r>
            <a:endParaRPr lang="en-US" sz="6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4870"/>
            <a:ext cx="12192000" cy="57931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 Devoted (Luke 22:44; Acts 2:42; Col. 1:9; 4:12)</a:t>
            </a:r>
          </a:p>
          <a:p>
            <a:pPr marL="0" indent="0">
              <a:buNone/>
            </a:pPr>
            <a:endParaRPr lang="en-US" sz="12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40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6880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60698"/>
          </a:xfrm>
        </p:spPr>
        <p:txBody>
          <a:bodyPr>
            <a:noAutofit/>
          </a:bodyPr>
          <a:lstStyle/>
          <a:p>
            <a:pPr algn="ctr"/>
            <a:r>
              <a:rPr lang="en-US" sz="63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Persevere in Prayer (Col. 4:2-6)</a:t>
            </a:r>
            <a:endParaRPr lang="en-US" sz="6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4870"/>
            <a:ext cx="12192000" cy="57931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 Devoted (Luke 22:44; Acts 2:42; Col. 1:9; 4:12)</a:t>
            </a:r>
          </a:p>
          <a:p>
            <a:pPr marL="0" indent="0">
              <a:buNone/>
            </a:pPr>
            <a:endParaRPr lang="en-US" sz="12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Stay Alert (Matt. 26:36-46; 1 Pet. 5:8)</a:t>
            </a:r>
          </a:p>
          <a:p>
            <a:pPr marL="0" indent="0">
              <a:buNone/>
            </a:pPr>
            <a:endParaRPr lang="en-US" sz="12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40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0209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60698"/>
          </a:xfrm>
        </p:spPr>
        <p:txBody>
          <a:bodyPr>
            <a:noAutofit/>
          </a:bodyPr>
          <a:lstStyle/>
          <a:p>
            <a:pPr algn="ctr"/>
            <a:r>
              <a:rPr lang="en-US" sz="63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Persevere in Prayer (Col. 4:2-6)</a:t>
            </a:r>
            <a:endParaRPr lang="en-US" sz="6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4870"/>
            <a:ext cx="12192000" cy="57931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 Devoted (Luke 22:44; Acts 2:42; Col. 1:9; 4:12)</a:t>
            </a:r>
          </a:p>
          <a:p>
            <a:pPr marL="0" indent="0">
              <a:buNone/>
            </a:pPr>
            <a:endParaRPr lang="en-US" sz="12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Stay Alert (Matt. 26:36-46; 1 Pet. 5:8)</a:t>
            </a:r>
          </a:p>
          <a:p>
            <a:pPr marL="0" indent="0">
              <a:buNone/>
            </a:pPr>
            <a:endParaRPr lang="en-US" sz="12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 Thankful (Col. 2:7; Phil. 4:6-7)</a:t>
            </a:r>
          </a:p>
          <a:p>
            <a:pPr marL="0" indent="0">
              <a:buNone/>
            </a:pPr>
            <a:endParaRPr lang="en-US" sz="12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40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307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60698"/>
          </a:xfrm>
        </p:spPr>
        <p:txBody>
          <a:bodyPr>
            <a:noAutofit/>
          </a:bodyPr>
          <a:lstStyle/>
          <a:p>
            <a:pPr algn="ctr"/>
            <a:r>
              <a:rPr lang="en-US" sz="63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Persevere in Prayer (Col. 4:2-6)</a:t>
            </a:r>
            <a:endParaRPr lang="en-US" sz="6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4870"/>
            <a:ext cx="12192000" cy="57931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 Devoted (Luke 22:44; Acts 2:42; Col. 1:9; 4:12)</a:t>
            </a:r>
          </a:p>
          <a:p>
            <a:pPr marL="0" indent="0">
              <a:buNone/>
            </a:pPr>
            <a:endParaRPr lang="en-US" sz="12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Stay Alert (Matt. 26:36-46; 1 Pet. 5:8)</a:t>
            </a:r>
          </a:p>
          <a:p>
            <a:pPr marL="0" indent="0">
              <a:buNone/>
            </a:pPr>
            <a:endParaRPr lang="en-US" sz="12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 Thankful (Col. 2:7; Phil. 4:6-7)</a:t>
            </a:r>
          </a:p>
          <a:p>
            <a:pPr marL="0" indent="0">
              <a:buNone/>
            </a:pPr>
            <a:endParaRPr lang="en-US" sz="12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Pray- Open Doors [Gospel] (Acts 14:26; 16:25ff)</a:t>
            </a:r>
          </a:p>
          <a:p>
            <a:pPr marL="0" indent="0">
              <a:buNone/>
            </a:pPr>
            <a:endParaRPr lang="en-US" sz="12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40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7349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60698"/>
          </a:xfrm>
        </p:spPr>
        <p:txBody>
          <a:bodyPr>
            <a:noAutofit/>
          </a:bodyPr>
          <a:lstStyle/>
          <a:p>
            <a:pPr algn="ctr"/>
            <a:r>
              <a:rPr lang="en-US" sz="63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Persevere in Prayer (Col. 4:2-6)</a:t>
            </a:r>
            <a:endParaRPr lang="en-US" sz="6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4870"/>
            <a:ext cx="12192000" cy="57931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 Devoted (Luke 22:44; Acts 2:42; Col. 1:9; 4:12)</a:t>
            </a:r>
          </a:p>
          <a:p>
            <a:pPr marL="0" indent="0">
              <a:buNone/>
            </a:pPr>
            <a:endParaRPr lang="en-US" sz="12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Stay Alert (Matt. 26:36-46; 1 Pet. 5:8)</a:t>
            </a:r>
          </a:p>
          <a:p>
            <a:pPr marL="0" indent="0">
              <a:buNone/>
            </a:pPr>
            <a:endParaRPr lang="en-US" sz="12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 Thankful (Col. 2:7; Phil. 4:6-7)</a:t>
            </a:r>
          </a:p>
          <a:p>
            <a:pPr marL="0" indent="0">
              <a:buNone/>
            </a:pPr>
            <a:endParaRPr lang="en-US" sz="12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Pray- Open Doors [Gospel] (Acts 14:26; 16:25ff)</a:t>
            </a:r>
          </a:p>
          <a:p>
            <a:pPr marL="0" indent="0">
              <a:buNone/>
            </a:pPr>
            <a:endParaRPr lang="en-US" sz="12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Pray- Preacher [Clear Message] (Titus 1:3; Eph. 6:19)</a:t>
            </a:r>
          </a:p>
          <a:p>
            <a:pPr marL="0" indent="0">
              <a:buNone/>
            </a:pPr>
            <a:endParaRPr lang="en-US" sz="12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40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096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60698"/>
          </a:xfrm>
        </p:spPr>
        <p:txBody>
          <a:bodyPr>
            <a:noAutofit/>
          </a:bodyPr>
          <a:lstStyle/>
          <a:p>
            <a:pPr algn="ctr"/>
            <a:r>
              <a:rPr lang="en-US" sz="63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Persevere in Prayer (Col. 4:2-6)</a:t>
            </a:r>
            <a:endParaRPr lang="en-US" sz="6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4870"/>
            <a:ext cx="12192000" cy="57931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 Devoted (Luke 22:44; Acts 2:42; Col. 1:9; 4:12)</a:t>
            </a:r>
          </a:p>
          <a:p>
            <a:pPr marL="0" indent="0">
              <a:buNone/>
            </a:pPr>
            <a:endParaRPr lang="en-US" sz="12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Stay Alert (Matt. 26:36-46; 1 Pet. 5:8)</a:t>
            </a:r>
          </a:p>
          <a:p>
            <a:pPr marL="0" indent="0">
              <a:buNone/>
            </a:pPr>
            <a:endParaRPr lang="en-US" sz="12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 Thankful (Col. 2:7; Phil. 4:6-7)</a:t>
            </a:r>
          </a:p>
          <a:p>
            <a:pPr marL="0" indent="0">
              <a:buNone/>
            </a:pPr>
            <a:endParaRPr lang="en-US" sz="12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Pray- Open Doors [Gospel] (Acts 14:26; 16:25ff)</a:t>
            </a:r>
          </a:p>
          <a:p>
            <a:pPr marL="0" indent="0">
              <a:buNone/>
            </a:pPr>
            <a:endParaRPr lang="en-US" sz="12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Pray- Preacher [Clear Message] (Titus 1:3; Eph. 6:19)</a:t>
            </a:r>
          </a:p>
          <a:p>
            <a:pPr marL="0" indent="0">
              <a:buNone/>
            </a:pPr>
            <a:endParaRPr lang="en-US" sz="12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Pray- Wisdom to Teach Wicked (</a:t>
            </a: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Eph. 5:15ff; </a:t>
            </a: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Jas. 1:5ff)</a:t>
            </a:r>
          </a:p>
          <a:p>
            <a:pPr marL="0" indent="0">
              <a:buNone/>
            </a:pPr>
            <a:endParaRPr lang="en-US" sz="40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0785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846</TotalTime>
  <Words>1163</Words>
  <Application>Microsoft Office PowerPoint</Application>
  <PresentationFormat>Widescreen</PresentationFormat>
  <Paragraphs>77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Tahoma</vt:lpstr>
      <vt:lpstr>Office Theme</vt:lpstr>
      <vt:lpstr>Hymns for Worship at Woodmont</vt:lpstr>
      <vt:lpstr>PowerPoint Presentation</vt:lpstr>
      <vt:lpstr>Persevere in Prayer (Col. 4:2-6)</vt:lpstr>
      <vt:lpstr>Persevere in Prayer (Col. 4:2-6)</vt:lpstr>
      <vt:lpstr>Persevere in Prayer (Col. 4:2-6)</vt:lpstr>
      <vt:lpstr>Persevere in Prayer (Col. 4:2-6)</vt:lpstr>
      <vt:lpstr>Persevere in Prayer (Col. 4:2-6)</vt:lpstr>
      <vt:lpstr>Persevere in Prayer (Col. 4:2-6)</vt:lpstr>
      <vt:lpstr>Persevere in Prayer (Col. 4:2-6)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Locklair</dc:creator>
  <cp:lastModifiedBy>Steven Locklair</cp:lastModifiedBy>
  <cp:revision>19</cp:revision>
  <dcterms:created xsi:type="dcterms:W3CDTF">2018-03-18T00:05:57Z</dcterms:created>
  <dcterms:modified xsi:type="dcterms:W3CDTF">2018-03-18T14:11:58Z</dcterms:modified>
</cp:coreProperties>
</file>