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9" r:id="rId2"/>
    <p:sldId id="256" r:id="rId3"/>
    <p:sldId id="257" r:id="rId4"/>
    <p:sldId id="264" r:id="rId5"/>
    <p:sldId id="265" r:id="rId6"/>
    <p:sldId id="266" r:id="rId7"/>
    <p:sldId id="267" r:id="rId8"/>
    <p:sldId id="26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6421EC-514D-4B9A-9423-7CE7A472EB75}" type="datetimeFigureOut">
              <a:rPr lang="en-US" smtClean="0"/>
              <a:t>4/21/2018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BB5D4-1955-483A-A38E-71401383888F}" type="slidenum">
              <a:rPr lang="en-US" smtClean="0"/>
              <a:t>‹#›</a:t>
            </a:fld>
            <a:endParaRPr lang="en-US"/>
          </a:p>
        </p:txBody>
      </p:sp>
    </p:spTree>
    <p:extLst>
      <p:ext uri="{BB962C8B-B14F-4D97-AF65-F5344CB8AC3E}">
        <p14:creationId xmlns:p14="http://schemas.microsoft.com/office/powerpoint/2010/main" val="3195021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Does God Exist-significant question</a:t>
            </a:r>
            <a:r>
              <a:rPr lang="en-US" baseline="0" dirty="0" smtClean="0"/>
              <a:t>. </a:t>
            </a:r>
            <a:r>
              <a:rPr lang="en-US" baseline="0" dirty="0" smtClean="0"/>
              <a:t>3/14 Death Stephen Hawking famous evolutionist proponent Big Bang praised.  Atheists Convention OK city 3/29-4/1. Possibility of 40% young adults doubt His existence.  </a:t>
            </a:r>
            <a:r>
              <a:rPr lang="en-US" baseline="0" dirty="0" err="1" smtClean="0"/>
              <a:t>Manysacrificing</a:t>
            </a:r>
            <a:r>
              <a:rPr lang="en-US" baseline="0" dirty="0" smtClean="0"/>
              <a:t> to god of popularity, prosperity, power, political parties, political correctness, passion, party lifestyle reflected in tabloid TV, movies, sitcoms, music, lifestyles.  </a:t>
            </a:r>
            <a:r>
              <a:rPr lang="en-US" baseline="0" dirty="0" smtClean="0"/>
              <a:t>God’s existence stated as fact from 1</a:t>
            </a:r>
            <a:r>
              <a:rPr lang="en-US" baseline="30000" dirty="0" smtClean="0"/>
              <a:t>st</a:t>
            </a:r>
            <a:r>
              <a:rPr lang="en-US" baseline="0" dirty="0" smtClean="0"/>
              <a:t> verse on.  Important establish- unbeliever- the Bible is God’s word to make logical reasons why it is more reasonable to believe in God than not.  Every Christian needs to be prepared to give a reason for the hope that is within him (1 Pt. 3:15).  </a:t>
            </a:r>
            <a:endParaRPr lang="en-US" dirty="0"/>
          </a:p>
        </p:txBody>
      </p:sp>
      <p:sp>
        <p:nvSpPr>
          <p:cNvPr id="4" name="Slide Number Placeholder 3"/>
          <p:cNvSpPr>
            <a:spLocks noGrp="1"/>
          </p:cNvSpPr>
          <p:nvPr>
            <p:ph type="sldNum" sz="quarter" idx="10"/>
          </p:nvPr>
        </p:nvSpPr>
        <p:spPr/>
        <p:txBody>
          <a:bodyPr/>
          <a:lstStyle/>
          <a:p>
            <a:fld id="{E07BB5D4-1955-483A-A38E-71401383888F}" type="slidenum">
              <a:rPr lang="en-US" smtClean="0"/>
              <a:t>2</a:t>
            </a:fld>
            <a:endParaRPr lang="en-US"/>
          </a:p>
        </p:txBody>
      </p:sp>
    </p:spTree>
    <p:extLst>
      <p:ext uri="{BB962C8B-B14F-4D97-AF65-F5344CB8AC3E}">
        <p14:creationId xmlns:p14="http://schemas.microsoft.com/office/powerpoint/2010/main" val="866145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Jesus often asked question</a:t>
            </a:r>
            <a:r>
              <a:rPr lang="en-US" baseline="0" dirty="0" smtClean="0"/>
              <a:t> when facing opposition.  Instead of answering, ask question ‘can something come from nothing“’?  Universe exists, everything must have a first cause. </a:t>
            </a:r>
            <a:r>
              <a:rPr lang="en-US" baseline="0" dirty="0" smtClean="0"/>
              <a:t>Big bang explosion 4.6 </a:t>
            </a:r>
            <a:r>
              <a:rPr lang="en-US" baseline="0" dirty="0" err="1" smtClean="0"/>
              <a:t>billions</a:t>
            </a:r>
            <a:r>
              <a:rPr lang="en-US" baseline="0" dirty="0" smtClean="0"/>
              <a:t> years ago had to have a first cause unless you believe somehow that matter is eternal.  Is it more reasonable to believe that matter is greater than mind or mind is greater than matter.  </a:t>
            </a:r>
            <a:r>
              <a:rPr lang="en-US" baseline="0" dirty="0" err="1" smtClean="0"/>
              <a:t>Noone</a:t>
            </a:r>
            <a:r>
              <a:rPr lang="en-US" baseline="0" dirty="0" smtClean="0"/>
              <a:t> would say that the wood somehow made itself into one of these pews.  No intelligence put the matter together.  Same thing as far as creation.  If so, how did non intelligent matter create </a:t>
            </a:r>
            <a:r>
              <a:rPr lang="en-US" baseline="0" dirty="0" err="1" smtClean="0"/>
              <a:t>some.</a:t>
            </a:r>
            <a:r>
              <a:rPr lang="en-US" baseline="0" dirty="0" err="1" smtClean="0"/>
              <a:t>Atheist</a:t>
            </a:r>
            <a:r>
              <a:rPr lang="en-US" baseline="0" dirty="0" smtClean="0"/>
              <a:t> can’t truly deny this fact unless you believe some kind of miracle matter is eternal.  </a:t>
            </a:r>
            <a:endParaRPr lang="en-US" dirty="0"/>
          </a:p>
        </p:txBody>
      </p:sp>
      <p:sp>
        <p:nvSpPr>
          <p:cNvPr id="4" name="Slide Number Placeholder 3"/>
          <p:cNvSpPr>
            <a:spLocks noGrp="1"/>
          </p:cNvSpPr>
          <p:nvPr>
            <p:ph type="sldNum" sz="quarter" idx="10"/>
          </p:nvPr>
        </p:nvSpPr>
        <p:spPr/>
        <p:txBody>
          <a:bodyPr/>
          <a:lstStyle/>
          <a:p>
            <a:fld id="{E07BB5D4-1955-483A-A38E-71401383888F}" type="slidenum">
              <a:rPr lang="en-US" smtClean="0"/>
              <a:t>3</a:t>
            </a:fld>
            <a:endParaRPr lang="en-US"/>
          </a:p>
        </p:txBody>
      </p:sp>
    </p:spTree>
    <p:extLst>
      <p:ext uri="{BB962C8B-B14F-4D97-AF65-F5344CB8AC3E}">
        <p14:creationId xmlns:p14="http://schemas.microsoft.com/office/powerpoint/2010/main" val="1375911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Earth</a:t>
            </a:r>
            <a:r>
              <a:rPr lang="en-US" baseline="0" dirty="0" smtClean="0"/>
              <a:t> distance equator c. 25,000 miles, to sun almost 4,000 X as great, 93 million.  Neptune, 8</a:t>
            </a:r>
            <a:r>
              <a:rPr lang="en-US" baseline="30000" dirty="0" smtClean="0"/>
              <a:t>th</a:t>
            </a:r>
            <a:r>
              <a:rPr lang="en-US" baseline="0" dirty="0" smtClean="0"/>
              <a:t> planet from sun, 2 ½ billion miles away, 30X as far away as the sun.  8.61 light years.  Light year c. 6 trillion miles.  Thousands of light years required-traveling rate 186,000 miles/sec to reach us from these bodies. Can count all stars &amp; galaxies. God Knows all by name! Great power (Isa. 40:26).  How did matter create all this w/o chaos in Big Bang? Earth revolves around sun- one revolution/year.  Why are there seasons? Man- </a:t>
            </a:r>
            <a:r>
              <a:rPr lang="en-US" sz="1200" b="0" i="0" kern="1200" dirty="0" smtClean="0">
                <a:solidFill>
                  <a:schemeClr val="tx1"/>
                </a:solidFill>
                <a:effectLst/>
                <a:latin typeface="+mn-lt"/>
                <a:ea typeface="+mn-ea"/>
                <a:cs typeface="+mn-cs"/>
              </a:rPr>
              <a:t>Billions years ago Earth hit by huge space object, ejecting billions of tons materials &amp; eventually leading to  formation of Moon.  It also pushed the Earth off kilter by 23.5 degrees. More reasonable Gen. 1; 8:22 or man’s idea Mathematical precision- Haley’s comet 76 years., eclipses years in advance.  </a:t>
            </a:r>
            <a:endParaRPr lang="en-US" dirty="0"/>
          </a:p>
        </p:txBody>
      </p:sp>
      <p:sp>
        <p:nvSpPr>
          <p:cNvPr id="4" name="Slide Number Placeholder 3"/>
          <p:cNvSpPr>
            <a:spLocks noGrp="1"/>
          </p:cNvSpPr>
          <p:nvPr>
            <p:ph type="sldNum" sz="quarter" idx="10"/>
          </p:nvPr>
        </p:nvSpPr>
        <p:spPr/>
        <p:txBody>
          <a:bodyPr/>
          <a:lstStyle/>
          <a:p>
            <a:fld id="{E07BB5D4-1955-483A-A38E-71401383888F}" type="slidenum">
              <a:rPr lang="en-US" smtClean="0"/>
              <a:t>4</a:t>
            </a:fld>
            <a:endParaRPr lang="en-US"/>
          </a:p>
        </p:txBody>
      </p:sp>
    </p:spTree>
    <p:extLst>
      <p:ext uri="{BB962C8B-B14F-4D97-AF65-F5344CB8AC3E}">
        <p14:creationId xmlns:p14="http://schemas.microsoft.com/office/powerpoint/2010/main" val="3023934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Fact- Life comes from life</a:t>
            </a:r>
            <a:r>
              <a:rPr lang="en-US" baseline="0" dirty="0" smtClean="0"/>
              <a:t>- biogenesis &amp; can’t come spontaneously from non-living matter.  How did it happen?  God breathed into man’s nostrils- living being.  Longer men study human body, amazed masterpiece, What God did with worthless dust!  Can man create life out of nothing? </a:t>
            </a:r>
            <a:r>
              <a:rPr lang="en-US" sz="1200" b="0" i="0" kern="1200" dirty="0" smtClean="0">
                <a:solidFill>
                  <a:schemeClr val="tx1"/>
                </a:solidFill>
                <a:effectLst/>
                <a:latin typeface="+mn-lt"/>
                <a:ea typeface="+mn-ea"/>
                <a:cs typeface="+mn-cs"/>
              </a:rPr>
              <a:t>If life cannot arise from non-life, how did it get here? Led atheists to believe in many unscientific &amp; false theories. Common atheistic response today is that SG is not possible now, but it must have been in distant past. Many perform experiments create life, yet failed.</a:t>
            </a:r>
            <a:r>
              <a:rPr lang="en-US" baseline="0" dirty="0" smtClean="0"/>
              <a:t> </a:t>
            </a:r>
            <a:r>
              <a:rPr lang="en-US" sz="1200" b="0" i="0" kern="1200" dirty="0" err="1" smtClean="0">
                <a:solidFill>
                  <a:schemeClr val="tx1"/>
                </a:solidFill>
                <a:effectLst/>
                <a:latin typeface="+mn-lt"/>
                <a:ea typeface="+mn-ea"/>
                <a:cs typeface="+mn-cs"/>
              </a:rPr>
              <a:t>Dr</a:t>
            </a:r>
            <a:r>
              <a:rPr lang="en-US" sz="1200" b="0" i="0" kern="1200" dirty="0" smtClean="0">
                <a:solidFill>
                  <a:schemeClr val="tx1"/>
                </a:solidFill>
                <a:effectLst/>
                <a:latin typeface="+mn-lt"/>
                <a:ea typeface="+mn-ea"/>
                <a:cs typeface="+mn-cs"/>
              </a:rPr>
              <a:t> Craig Venter, pioneer in genetics, claimed to make a completely new "synthetic" life form from a mix of chemicals. Manufactured new chromosome from artificial DNA in test tube, transferred it into an empty cell and watched it multiply – the very definition of being alive. Speculation</a:t>
            </a:r>
            <a:r>
              <a:rPr lang="en-US" sz="1200" b="0" i="0" kern="1200" baseline="0" dirty="0" smtClean="0">
                <a:solidFill>
                  <a:schemeClr val="tx1"/>
                </a:solidFill>
                <a:effectLst/>
                <a:latin typeface="+mn-lt"/>
                <a:ea typeface="+mn-ea"/>
                <a:cs typeface="+mn-cs"/>
              </a:rPr>
              <a:t> far future- </a:t>
            </a:r>
            <a:r>
              <a:rPr lang="en-US" sz="1200" b="0" i="0" kern="1200" dirty="0" smtClean="0">
                <a:solidFill>
                  <a:schemeClr val="tx1"/>
                </a:solidFill>
                <a:effectLst/>
                <a:latin typeface="+mn-lt"/>
                <a:ea typeface="+mn-ea"/>
                <a:cs typeface="+mn-cs"/>
              </a:rPr>
              <a:t>Professor Julian </a:t>
            </a:r>
            <a:r>
              <a:rPr lang="en-US" sz="1200" b="0" i="0" kern="1200" dirty="0" err="1" smtClean="0">
                <a:solidFill>
                  <a:schemeClr val="tx1"/>
                </a:solidFill>
                <a:effectLst/>
                <a:latin typeface="+mn-lt"/>
                <a:ea typeface="+mn-ea"/>
                <a:cs typeface="+mn-cs"/>
              </a:rPr>
              <a:t>Savulescu</a:t>
            </a:r>
            <a:r>
              <a:rPr lang="en-US" sz="1200" b="0" i="0" kern="1200" dirty="0" smtClean="0">
                <a:solidFill>
                  <a:schemeClr val="tx1"/>
                </a:solidFill>
                <a:effectLst/>
                <a:latin typeface="+mn-lt"/>
                <a:ea typeface="+mn-ea"/>
                <a:cs typeface="+mn-cs"/>
              </a:rPr>
              <a:t>, expert Practical Ethics-Oxford University, said: “Venter is creaking open the most profound door in humanity’s history, potentially peeking into its destiny.</a:t>
            </a:r>
          </a:p>
          <a:p>
            <a:r>
              <a:rPr lang="en-US" sz="1200" b="0" i="0" kern="1200" dirty="0" smtClean="0">
                <a:solidFill>
                  <a:schemeClr val="tx1"/>
                </a:solidFill>
                <a:effectLst/>
                <a:latin typeface="+mn-lt"/>
                <a:ea typeface="+mn-ea"/>
                <a:cs typeface="+mn-cs"/>
              </a:rPr>
              <a:t>"He is going toward the role of a god: creating artificial life that could never have existed naturally. "The potential is in the far future, but real and significant: dealing with pollution, new energy sources, new forms of communication. But the risks are also unparalleled.</a:t>
            </a:r>
          </a:p>
          <a:p>
            <a:endParaRPr lang="en-US"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07BB5D4-1955-483A-A38E-71401383888F}" type="slidenum">
              <a:rPr lang="en-US" smtClean="0"/>
              <a:t>5</a:t>
            </a:fld>
            <a:endParaRPr lang="en-US"/>
          </a:p>
        </p:txBody>
      </p:sp>
    </p:spTree>
    <p:extLst>
      <p:ext uri="{BB962C8B-B14F-4D97-AF65-F5344CB8AC3E}">
        <p14:creationId xmlns:p14="http://schemas.microsoft.com/office/powerpoint/2010/main" val="1730224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Laws of nature in place whether</a:t>
            </a:r>
            <a:r>
              <a:rPr lang="en-US" baseline="0" dirty="0" smtClean="0"/>
              <a:t> we believe God exists or not (gravity, energy, force, etc.) Jump off building 10 stories, believe nothing will happen- don’t believe in God, die.  Attest to fact that there is a Lawgiver somewhere.  There is a standard of laws in the universe by which we live or there would be chaos &amp; disorder.  Jas 4:12, “There is only One Lawgiver </a:t>
            </a:r>
            <a:r>
              <a:rPr lang="en-US" baseline="0" dirty="0" err="1" smtClean="0"/>
              <a:t>oand</a:t>
            </a:r>
            <a:r>
              <a:rPr lang="en-US" baseline="0" dirty="0" smtClean="0"/>
              <a:t> Judge, the one who is able to save and to destroy”.  God has a standard of what’s right and wrong just as He has laws in the universe that all people have to live by.  </a:t>
            </a:r>
            <a:endParaRPr lang="en-US" dirty="0"/>
          </a:p>
        </p:txBody>
      </p:sp>
      <p:sp>
        <p:nvSpPr>
          <p:cNvPr id="4" name="Slide Number Placeholder 3"/>
          <p:cNvSpPr>
            <a:spLocks noGrp="1"/>
          </p:cNvSpPr>
          <p:nvPr>
            <p:ph type="sldNum" sz="quarter" idx="10"/>
          </p:nvPr>
        </p:nvSpPr>
        <p:spPr/>
        <p:txBody>
          <a:bodyPr/>
          <a:lstStyle/>
          <a:p>
            <a:fld id="{E07BB5D4-1955-483A-A38E-71401383888F}" type="slidenum">
              <a:rPr lang="en-US" smtClean="0"/>
              <a:t>6</a:t>
            </a:fld>
            <a:endParaRPr lang="en-US"/>
          </a:p>
        </p:txBody>
      </p:sp>
    </p:spTree>
    <p:extLst>
      <p:ext uri="{BB962C8B-B14F-4D97-AF65-F5344CB8AC3E}">
        <p14:creationId xmlns:p14="http://schemas.microsoft.com/office/powerpoint/2010/main" val="1344885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Man</a:t>
            </a:r>
            <a:r>
              <a:rPr lang="en-US" baseline="0" dirty="0" smtClean="0"/>
              <a:t> possess characteristics &amp; faculties that could not have come from gradual development from animal kingdom (man-apes).  Everyone has a sense of right &amp; wrong, fairness, justice, even a </a:t>
            </a:r>
            <a:r>
              <a:rPr lang="en-US" baseline="0" dirty="0" err="1" smtClean="0"/>
              <a:t>a</a:t>
            </a:r>
            <a:r>
              <a:rPr lang="en-US" baseline="0" dirty="0" smtClean="0"/>
              <a:t> young age.  Children- that’s not fair.  If an atheist or agnostics has been wronged (stolen from, cursed at, beaten up, slandered, etc.) they will demand that their rights were violated &amp; justice be swift.  Why?  If there is no God- it shouldn’t matter what anybody does because no one will judge?  God has made it evident to man that there is a Creator for which there is no excuse.  God made it evident to everyone who has the capability of understanding that there is a living God but they suppress the truth in their wickedness.  Man’s conscience needs to be guided by God’s word.  Studied last week, Saul lived with a good conscience while persecuting Christians.  Conscience w/o guidance from Scripture will lead one to have no guilt of transgressing God’s law. The apostle Paul appealed to the consciences of the brethren at Corinth with the truth of the gospel.  </a:t>
            </a:r>
            <a:endParaRPr lang="en-US" dirty="0"/>
          </a:p>
        </p:txBody>
      </p:sp>
      <p:sp>
        <p:nvSpPr>
          <p:cNvPr id="4" name="Slide Number Placeholder 3"/>
          <p:cNvSpPr>
            <a:spLocks noGrp="1"/>
          </p:cNvSpPr>
          <p:nvPr>
            <p:ph type="sldNum" sz="quarter" idx="10"/>
          </p:nvPr>
        </p:nvSpPr>
        <p:spPr/>
        <p:txBody>
          <a:bodyPr/>
          <a:lstStyle/>
          <a:p>
            <a:fld id="{E07BB5D4-1955-483A-A38E-71401383888F}" type="slidenum">
              <a:rPr lang="en-US" smtClean="0"/>
              <a:t>7</a:t>
            </a:fld>
            <a:endParaRPr lang="en-US"/>
          </a:p>
        </p:txBody>
      </p:sp>
    </p:spTree>
    <p:extLst>
      <p:ext uri="{BB962C8B-B14F-4D97-AF65-F5344CB8AC3E}">
        <p14:creationId xmlns:p14="http://schemas.microsoft.com/office/powerpoint/2010/main" val="27722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God gave evidence to</a:t>
            </a:r>
            <a:r>
              <a:rPr lang="en-US" baseline="0" dirty="0" smtClean="0"/>
              <a:t> all- Judgment. </a:t>
            </a:r>
            <a:r>
              <a:rPr lang="en-US" baseline="0" dirty="0" smtClean="0"/>
              <a:t>sealed tomb, guards, Jesus definitely died- </a:t>
            </a:r>
            <a:r>
              <a:rPr lang="en-US" baseline="0" dirty="0" smtClean="0"/>
              <a:t>Fulfilled prophecy, multitude of witnesses, no swoon theory.  This is why all people must repent- held accountable for deeds.  Hope in DBR of Christ.  The fool says there is no God (Ps. 14:1; 53:1) Read Job 38:2-4 .  God gave evidence to all &amp; men are w/o excuse.  You have the choice to obey or disobey.  Problem- not lack of evidence but men wanting to justify their sin &amp; God gave them over to their lusts.  Gospel God’s power to save. We have all broken God’s law but God made it possible for forgiveness through His Son!</a:t>
            </a:r>
            <a:endParaRPr lang="en-US" dirty="0"/>
          </a:p>
        </p:txBody>
      </p:sp>
      <p:sp>
        <p:nvSpPr>
          <p:cNvPr id="4" name="Slide Number Placeholder 3"/>
          <p:cNvSpPr>
            <a:spLocks noGrp="1"/>
          </p:cNvSpPr>
          <p:nvPr>
            <p:ph type="sldNum" sz="quarter" idx="10"/>
          </p:nvPr>
        </p:nvSpPr>
        <p:spPr/>
        <p:txBody>
          <a:bodyPr/>
          <a:lstStyle/>
          <a:p>
            <a:fld id="{E07BB5D4-1955-483A-A38E-71401383888F}" type="slidenum">
              <a:rPr lang="en-US" smtClean="0"/>
              <a:t>8</a:t>
            </a:fld>
            <a:endParaRPr lang="en-US"/>
          </a:p>
        </p:txBody>
      </p:sp>
    </p:spTree>
    <p:extLst>
      <p:ext uri="{BB962C8B-B14F-4D97-AF65-F5344CB8AC3E}">
        <p14:creationId xmlns:p14="http://schemas.microsoft.com/office/powerpoint/2010/main" val="674840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CA8B42-63DE-43EC-A732-832E9505935C}"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235B2-7462-4343-B00B-BB5B048F35C9}" type="slidenum">
              <a:rPr lang="en-US" smtClean="0"/>
              <a:t>‹#›</a:t>
            </a:fld>
            <a:endParaRPr lang="en-US"/>
          </a:p>
        </p:txBody>
      </p:sp>
    </p:spTree>
    <p:extLst>
      <p:ext uri="{BB962C8B-B14F-4D97-AF65-F5344CB8AC3E}">
        <p14:creationId xmlns:p14="http://schemas.microsoft.com/office/powerpoint/2010/main" val="3293734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CA8B42-63DE-43EC-A732-832E9505935C}"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235B2-7462-4343-B00B-BB5B048F35C9}" type="slidenum">
              <a:rPr lang="en-US" smtClean="0"/>
              <a:t>‹#›</a:t>
            </a:fld>
            <a:endParaRPr lang="en-US"/>
          </a:p>
        </p:txBody>
      </p:sp>
    </p:spTree>
    <p:extLst>
      <p:ext uri="{BB962C8B-B14F-4D97-AF65-F5344CB8AC3E}">
        <p14:creationId xmlns:p14="http://schemas.microsoft.com/office/powerpoint/2010/main" val="211286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CA8B42-63DE-43EC-A732-832E9505935C}"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235B2-7462-4343-B00B-BB5B048F35C9}" type="slidenum">
              <a:rPr lang="en-US" smtClean="0"/>
              <a:t>‹#›</a:t>
            </a:fld>
            <a:endParaRPr lang="en-US"/>
          </a:p>
        </p:txBody>
      </p:sp>
    </p:spTree>
    <p:extLst>
      <p:ext uri="{BB962C8B-B14F-4D97-AF65-F5344CB8AC3E}">
        <p14:creationId xmlns:p14="http://schemas.microsoft.com/office/powerpoint/2010/main" val="91029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CA8B42-63DE-43EC-A732-832E9505935C}"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235B2-7462-4343-B00B-BB5B048F35C9}" type="slidenum">
              <a:rPr lang="en-US" smtClean="0"/>
              <a:t>‹#›</a:t>
            </a:fld>
            <a:endParaRPr lang="en-US"/>
          </a:p>
        </p:txBody>
      </p:sp>
    </p:spTree>
    <p:extLst>
      <p:ext uri="{BB962C8B-B14F-4D97-AF65-F5344CB8AC3E}">
        <p14:creationId xmlns:p14="http://schemas.microsoft.com/office/powerpoint/2010/main" val="4080992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CA8B42-63DE-43EC-A732-832E9505935C}"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235B2-7462-4343-B00B-BB5B048F35C9}" type="slidenum">
              <a:rPr lang="en-US" smtClean="0"/>
              <a:t>‹#›</a:t>
            </a:fld>
            <a:endParaRPr lang="en-US"/>
          </a:p>
        </p:txBody>
      </p:sp>
    </p:spTree>
    <p:extLst>
      <p:ext uri="{BB962C8B-B14F-4D97-AF65-F5344CB8AC3E}">
        <p14:creationId xmlns:p14="http://schemas.microsoft.com/office/powerpoint/2010/main" val="2497652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CA8B42-63DE-43EC-A732-832E9505935C}" type="datetimeFigureOut">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235B2-7462-4343-B00B-BB5B048F35C9}" type="slidenum">
              <a:rPr lang="en-US" smtClean="0"/>
              <a:t>‹#›</a:t>
            </a:fld>
            <a:endParaRPr lang="en-US"/>
          </a:p>
        </p:txBody>
      </p:sp>
    </p:spTree>
    <p:extLst>
      <p:ext uri="{BB962C8B-B14F-4D97-AF65-F5344CB8AC3E}">
        <p14:creationId xmlns:p14="http://schemas.microsoft.com/office/powerpoint/2010/main" val="1454375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CA8B42-63DE-43EC-A732-832E9505935C}" type="datetimeFigureOut">
              <a:rPr lang="en-US" smtClean="0"/>
              <a:t>4/21/2018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235B2-7462-4343-B00B-BB5B048F35C9}" type="slidenum">
              <a:rPr lang="en-US" smtClean="0"/>
              <a:t>‹#›</a:t>
            </a:fld>
            <a:endParaRPr lang="en-US"/>
          </a:p>
        </p:txBody>
      </p:sp>
    </p:spTree>
    <p:extLst>
      <p:ext uri="{BB962C8B-B14F-4D97-AF65-F5344CB8AC3E}">
        <p14:creationId xmlns:p14="http://schemas.microsoft.com/office/powerpoint/2010/main" val="4070153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CA8B42-63DE-43EC-A732-832E9505935C}" type="datetimeFigureOut">
              <a:rPr lang="en-US" smtClean="0"/>
              <a:t>4/21/2018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235B2-7462-4343-B00B-BB5B048F35C9}" type="slidenum">
              <a:rPr lang="en-US" smtClean="0"/>
              <a:t>‹#›</a:t>
            </a:fld>
            <a:endParaRPr lang="en-US"/>
          </a:p>
        </p:txBody>
      </p:sp>
    </p:spTree>
    <p:extLst>
      <p:ext uri="{BB962C8B-B14F-4D97-AF65-F5344CB8AC3E}">
        <p14:creationId xmlns:p14="http://schemas.microsoft.com/office/powerpoint/2010/main" val="1759938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CA8B42-63DE-43EC-A732-832E9505935C}" type="datetimeFigureOut">
              <a:rPr lang="en-US" smtClean="0"/>
              <a:t>4/21/2018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235B2-7462-4343-B00B-BB5B048F35C9}" type="slidenum">
              <a:rPr lang="en-US" smtClean="0"/>
              <a:t>‹#›</a:t>
            </a:fld>
            <a:endParaRPr lang="en-US"/>
          </a:p>
        </p:txBody>
      </p:sp>
    </p:spTree>
    <p:extLst>
      <p:ext uri="{BB962C8B-B14F-4D97-AF65-F5344CB8AC3E}">
        <p14:creationId xmlns:p14="http://schemas.microsoft.com/office/powerpoint/2010/main" val="1118924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CA8B42-63DE-43EC-A732-832E9505935C}" type="datetimeFigureOut">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235B2-7462-4343-B00B-BB5B048F35C9}" type="slidenum">
              <a:rPr lang="en-US" smtClean="0"/>
              <a:t>‹#›</a:t>
            </a:fld>
            <a:endParaRPr lang="en-US"/>
          </a:p>
        </p:txBody>
      </p:sp>
    </p:spTree>
    <p:extLst>
      <p:ext uri="{BB962C8B-B14F-4D97-AF65-F5344CB8AC3E}">
        <p14:creationId xmlns:p14="http://schemas.microsoft.com/office/powerpoint/2010/main" val="373921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CA8B42-63DE-43EC-A732-832E9505935C}" type="datetimeFigureOut">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235B2-7462-4343-B00B-BB5B048F35C9}" type="slidenum">
              <a:rPr lang="en-US" smtClean="0"/>
              <a:t>‹#›</a:t>
            </a:fld>
            <a:endParaRPr lang="en-US"/>
          </a:p>
        </p:txBody>
      </p:sp>
    </p:spTree>
    <p:extLst>
      <p:ext uri="{BB962C8B-B14F-4D97-AF65-F5344CB8AC3E}">
        <p14:creationId xmlns:p14="http://schemas.microsoft.com/office/powerpoint/2010/main" val="1639538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CA8B42-63DE-43EC-A732-832E9505935C}" type="datetimeFigureOut">
              <a:rPr lang="en-US" smtClean="0"/>
              <a:t>4/21/2018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3235B2-7462-4343-B00B-BB5B048F35C9}" type="slidenum">
              <a:rPr lang="en-US" smtClean="0"/>
              <a:t>‹#›</a:t>
            </a:fld>
            <a:endParaRPr lang="en-US"/>
          </a:p>
        </p:txBody>
      </p:sp>
    </p:spTree>
    <p:extLst>
      <p:ext uri="{BB962C8B-B14F-4D97-AF65-F5344CB8AC3E}">
        <p14:creationId xmlns:p14="http://schemas.microsoft.com/office/powerpoint/2010/main" val="3339683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9- Our God, He is Alive</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08907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30041" y="0"/>
            <a:ext cx="3361959" cy="6858000"/>
          </a:xfrm>
        </p:spPr>
        <p:txBody>
          <a:bodyPr>
            <a:normAutofit/>
          </a:bodyPr>
          <a:lstStyle/>
          <a:p>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Arguments</a:t>
            </a:r>
          </a:p>
          <a:p>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for </a:t>
            </a:r>
          </a:p>
          <a:p>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a:t>
            </a:r>
          </a:p>
          <a:p>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Existence </a:t>
            </a:r>
          </a:p>
          <a:p>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of </a:t>
            </a:r>
          </a:p>
          <a:p>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a:t>
            </a:r>
            <a:endPar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6" descr="Everything in its simplest form has been created God in a spherical or round shape. The earth, moon, sun and stars are all spherical and attest to and are consistent with the Unity of God. © mozzyb | shutterstock.c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83004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1172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3847"/>
          </a:xfrm>
        </p:spPr>
        <p:txBody>
          <a:bodyPr>
            <a:norm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Arguments for the Existence of God</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88020"/>
            <a:ext cx="12192000" cy="576998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Creation Demands a Creator                                           [Something Can’t Come from Nothing] (Ge. 1:1; He. 11:3)</a:t>
            </a:r>
          </a:p>
          <a:p>
            <a:pPr marL="0" indent="0">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18935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3847"/>
          </a:xfrm>
        </p:spPr>
        <p:txBody>
          <a:bodyPr>
            <a:norm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Arguments for the Existence of God</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88020"/>
            <a:ext cx="12192000" cy="576998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Creation Demands a Creator                                           [Something Can’t Come from Nothing] (Ge. 1:1; He. 11:3)</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Design Demands a Designer (Isa. 40:26; Gen. 1:9ff; 8:22)</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47753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3847"/>
          </a:xfrm>
        </p:spPr>
        <p:txBody>
          <a:bodyPr>
            <a:norm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Arguments for the Existence of God</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88020"/>
            <a:ext cx="12192000" cy="576998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Creation Demands a Creator                                           [Something Can’t Come from Nothing] (Ge. 1:1; He. 11:3)</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Design Demands a Designer (Isa. 40:26; Gen. 1:9ff; 8:22)</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Life Demands a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Lifegiver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(Gen. 2:7; Ax 17:25; Ps. 139:13)</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58454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3847"/>
          </a:xfrm>
        </p:spPr>
        <p:txBody>
          <a:bodyPr>
            <a:norm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Arguments for the Existence of God</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88020"/>
            <a:ext cx="12192000" cy="576998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Creation Demands a Creator                                           [Something Can’t Come from Nothing] (Ge. 1:1; He. 11:3)</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Design Demands a Designer (Isa. 40:26; Gen. 1:9ff; 8:22)</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Life Demands a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Lifegiver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(Gen. 2:7; Ax 17:25; Ps. 139:13)</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Law Demands a Lawgiver (James 4:12; Ps. 19:7)</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78414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3847"/>
          </a:xfrm>
        </p:spPr>
        <p:txBody>
          <a:bodyPr>
            <a:norm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Arguments for the Existence of God</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88020"/>
            <a:ext cx="12192000" cy="576998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Creation Demands a Creator                                           [Something Can’t Come from Nothing] (Ge. 1:1; He. 11:3)</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Design Demands a Designer (Isa. 40:26; Gen. 1:9ff; 8:22)</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Life Demands a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Lifegiver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(Gen. 2:7; Ax 17:25; Ps. 139:13)</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Law Demands a Lawgiver (James 4:12; Ps. 19:7)</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Man has a Conscience (Rom. 1:18-20; 2 Cor. 4:1-2)</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53469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3847"/>
          </a:xfrm>
        </p:spPr>
        <p:txBody>
          <a:bodyPr>
            <a:norm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Arguments for the Existence of God</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88020"/>
            <a:ext cx="12192000" cy="576998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Creation Demands a Creator                                           [Something Can’t Come from Nothing] (Ge. 1:1; He. 11:3)</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Design Demands a Designer (Isa. 40:26; Gen. 1:9ff; 8:22)</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Life Demands a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Lifegiver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(Gen. 2:7; Ax 17:25; Ps. 139:13)</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Law Demands a Lawgiver (James 4:12; Ps. 19:7)</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Man has a Conscience (Rom. 1:18-20; 2 Cor. 4:1-2)</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Raised Jesus up from the Dead (Acts 17:30-31)</a:t>
            </a: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29118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691</TotalTime>
  <Words>1471</Words>
  <Application>Microsoft Office PowerPoint</Application>
  <PresentationFormat>Widescreen</PresentationFormat>
  <Paragraphs>94</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Tahoma</vt:lpstr>
      <vt:lpstr>Office Theme</vt:lpstr>
      <vt:lpstr>Hymns for Worship at Woodmont</vt:lpstr>
      <vt:lpstr>PowerPoint Presentation</vt:lpstr>
      <vt:lpstr>Arguments for the Existence of God</vt:lpstr>
      <vt:lpstr>Arguments for the Existence of God</vt:lpstr>
      <vt:lpstr>Arguments for the Existence of God</vt:lpstr>
      <vt:lpstr>Arguments for the Existence of God</vt:lpstr>
      <vt:lpstr>Arguments for the Existence of God</vt:lpstr>
      <vt:lpstr>Arguments for the Existence of God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22</cp:revision>
  <dcterms:created xsi:type="dcterms:W3CDTF">2018-04-22T02:35:56Z</dcterms:created>
  <dcterms:modified xsi:type="dcterms:W3CDTF">2018-04-22T14:07:21Z</dcterms:modified>
</cp:coreProperties>
</file>