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65F05-9CEC-4AD7-A70C-507B4047239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39F0C-3EA4-45FB-AA51-C21B179A4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04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FCA65-0722-44B6-AC39-94FAE6AF81A3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9F145-17CB-4879-B8FB-09FDA0F55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remains faithful day in and day out in the largest and smallest of circumstances.</a:t>
            </a:r>
            <a:r>
              <a:rPr lang="en-US" dirty="0" smtClean="0">
                <a:effectLst/>
              </a:rPr>
              <a:t> Ordinary life,  Born in log cabin in Franklin, Kentucky.  Methodist 27, preached a year, lived in New Jersey and worked as a life insurance agent.  He wrote nearly 1,200 poems throughout his life, including several published hymns.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9F145-17CB-4879-B8FB-09FDA0F553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67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Typically shadows change according to the changing position of the sun (short midday- lengthy nightfall). But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doesn't change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lengthen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!)because He Himself is His the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absolute reference 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Unlike a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shadow, caused by revolution, the Lord is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immutable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possesses all power and life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Himself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9F145-17CB-4879-B8FB-09FDA0F553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60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9F145-17CB-4879-B8FB-09FDA0F553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4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9F145-17CB-4879-B8FB-09FDA0F553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9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9F145-17CB-4879-B8FB-09FDA0F553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5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2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7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8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9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1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7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1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FF090-BE9A-429B-AC35-159714652972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DBEDA-FB80-46FB-9CBB-6632E072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78s- Faithful Love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73s- High Above the Seraphim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166- He Loved Me So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 Great is Thy Faithfulness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331- Kneel at the Cross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875" y="0"/>
            <a:ext cx="5700395" cy="6858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“Great is Thy Faithfulness”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Lamentations 3:22-24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by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 O. Chisolm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(1866-1960)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 by </a:t>
            </a:r>
          </a:p>
          <a:p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William M. </a:t>
            </a:r>
            <a:r>
              <a:rPr lang="en-US" sz="36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Runyan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(1870-1957)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Copyright 1923</a:t>
            </a:r>
            <a:endParaRPr lang="en-US" sz="3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portr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17875" cy="55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rtra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131" y="895952"/>
            <a:ext cx="3615869" cy="462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8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4502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is Thy Faithfulness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4410"/>
            <a:ext cx="12192000" cy="5563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Is Thy faithfulness, O God my Father!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(</a:t>
            </a:r>
            <a:r>
              <a:rPr lang="en-US" sz="4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89:1-14,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24, 33, 49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 shadow of turning with Thee;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(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1:17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changest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not, Thy compassions, they fail not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(Malachi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3:6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hast been Thou forever wilt be.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(Hebrews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13:8)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4502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is Thy Faithfulness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4410"/>
            <a:ext cx="12192000" cy="5563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and winter, and springtime and harvest,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(Genesis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8:22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moon, and stars in their courses above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       	(Psalm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148:1-6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all nature in manifold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witness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Thy great faithfulness, mercy, and love.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5:45; Acts 14:17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4502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is Thy Faithfulness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4410"/>
            <a:ext cx="12192000" cy="5563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Pardon for Sin and a peace that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	(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Micah 7:18-20;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Ephesians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2:14ff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dear presence to cheer and to guide,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(Hebrews 13:5; Matthew 28:20)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today and bright hope for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tomorrow     	(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5:6-11; Ephesians 6:10ff)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Blessings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mine, with ten thousand beside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                	(Ephesians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1:3-4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2:7; Proverbs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28:20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4502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is Thy Faithfulness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4410"/>
            <a:ext cx="12192000" cy="5563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Is Thy faithfulness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Thy faithfulness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Morning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morning new mercies I see; 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needed Thy hand hath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1:3-4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Thy Faithfulness, Lord unto me!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78s- Faithful Love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73s- High Above the Seraphim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166- He Loved Me So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23- Great is Thy Faithfulness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331- Kneel at the Cross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225</Words>
  <Application>Microsoft Office PowerPoint</Application>
  <PresentationFormat>Widescreen</PresentationFormat>
  <Paragraphs>55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Great is Thy Faithfulness</vt:lpstr>
      <vt:lpstr>Great is Thy Faithfulness</vt:lpstr>
      <vt:lpstr>Great is Thy Faithfulness</vt:lpstr>
      <vt:lpstr>Great is Thy Faithfulness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6</cp:revision>
  <cp:lastPrinted>2018-04-22T21:27:11Z</cp:lastPrinted>
  <dcterms:created xsi:type="dcterms:W3CDTF">2018-04-22T20:40:50Z</dcterms:created>
  <dcterms:modified xsi:type="dcterms:W3CDTF">2018-04-22T23:46:51Z</dcterms:modified>
</cp:coreProperties>
</file>