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205E3-75AF-4BCC-AE65-2309582B5F25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B6A1A-B10F-4E3B-95C3-3D128AB1B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90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EC762-6D8C-4E77-B32C-0E94FC8D8707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80DB1-B03C-469D-AEE8-121540F4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6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Respects authority, God</a:t>
            </a:r>
            <a:r>
              <a:rPr lang="en-US" baseline="0" dirty="0" smtClean="0"/>
              <a:t> source of all wisdom, not man, creation, </a:t>
            </a:r>
            <a:r>
              <a:rPr lang="en-US" dirty="0" smtClean="0"/>
              <a:t>advice on drinking, dancing, drugs, smoking, movies,</a:t>
            </a:r>
            <a:r>
              <a:rPr lang="en-US" baseline="0" dirty="0" smtClean="0"/>
              <a:t> music, TV shows, videos, games, boys, girls, marriage, etc. </a:t>
            </a:r>
            <a:r>
              <a:rPr lang="en-US" dirty="0" smtClean="0"/>
              <a:t> Temptation</a:t>
            </a:r>
            <a:r>
              <a:rPr lang="en-US" baseline="0" dirty="0" smtClean="0"/>
              <a:t> just listen to your peer group, not elders. Think- what does the Bible say? Issue- don’t stand on the fence, confronts issue.  Doesn’t stand up woman’s right to choose, alternate lifestyles, same sex marriage, disobedient to parents, etc.  Don’t follow multitude to do evil.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80DB1-B03C-469D-AEE8-121540F4AB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1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3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7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2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9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1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4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8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3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7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734DC-5577-4A49-BD39-7CEA417399E2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DE59-0BA3-48CF-BC1F-5B157B5E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7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e blessed person of psalms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543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2824"/>
          </a:xfrm>
        </p:spPr>
        <p:txBody>
          <a:bodyPr>
            <a:normAutofit/>
          </a:bodyPr>
          <a:lstStyle/>
          <a:p>
            <a:pPr algn="ctr"/>
            <a:r>
              <a:rPr lang="en-US" sz="52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52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824"/>
            <a:ext cx="12192000" cy="595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walking by God’s wisdom or man’s?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standing up with sinners or for the Scriptures?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sitting with the scoffers or suffering persecution with the faithful? 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delighting in God’s law or neglecting it?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meditating on it day and night or sporadically?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5749"/>
            <a:ext cx="12192000" cy="1018573"/>
          </a:xfrm>
        </p:spPr>
        <p:txBody>
          <a:bodyPr>
            <a:normAutofit/>
          </a:bodyPr>
          <a:lstStyle/>
          <a:p>
            <a:pPr algn="ctr"/>
            <a:r>
              <a:rPr lang="en-US" sz="52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Living the Blessed Life (Psalm 1:1-2)</a:t>
            </a:r>
            <a:endParaRPr lang="en-US" sz="52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824"/>
            <a:ext cx="12192000" cy="5955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Refuses to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Walk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Worldly Wisdom (Choices to do evil)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(Pr. 1:7-10, 4:14-17; 1 Cor. 1:18ff; 3:18; cf. 1 Kgs. 12:6ff)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Doesn’t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Up with Sinners (Lifestyle)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(Ex. 23:2; 1 Sam. 8:4-9; Heb. 11:7, 25; Rom. 1; Eph. 5:11)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Rejects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Sitting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Scoffers (Who Persecute Christians)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4:3-4; 2 Peter 3:3ff; 2 Timothy 3:10ff)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Delights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God’s law (Ps. 119:67ff, 92; Eph. 5:2; 1 Jn. 5:3)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Meditates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it day and night (Ph. 4:8; Ax 17:11; He. 5:14)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46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714406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0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596234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4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636267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Chaff which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      Wind Drives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[Fleeting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passes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quickly]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3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924160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Chaff which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      Wind Drives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[Fleeting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passes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quickly]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Leaf- Doesn’t Wither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[Secure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(Proverbs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11:28)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7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969226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Chaff which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      Wind Drives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[Fleeting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passes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quickly]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Leaf- Doesn’t Wither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[Secure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(Proverbs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11:28)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Withers-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Doesn’t Stand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37:1-2)</a:t>
                      </a: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4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803708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Chaff which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      Wind Drives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[Fleeting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passes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quickly]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Leaf- Doesn’t Wither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[Secure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(Proverbs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11:28)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Withers-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Doesn’t Stand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37:1-2)</a:t>
                      </a: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Prospers in all things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[Eternal Life]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(Revelation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8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089543"/>
              </p:ext>
            </p:extLst>
          </p:nvPr>
        </p:nvGraphicFramePr>
        <p:xfrm>
          <a:off x="-3" y="1"/>
          <a:ext cx="12192002" cy="70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1"/>
                <a:gridCol w="6096001"/>
              </a:tblGrid>
              <a:tr h="1539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 of Righteous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1:3)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Curses of the Wicked </a:t>
                      </a:r>
                      <a:r>
                        <a:rPr lang="en-US" sz="44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400" b="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1:4-6)</a:t>
                      </a:r>
                      <a:endParaRPr lang="en-US" sz="44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99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Tree Planted by Water [Permanent]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(Ps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92:12-14; Jer.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17:7-8)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Chaff which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      Wind Drives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[Fleeting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passes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quickly]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079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Like a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Leaf- Doesn’t Wither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[Secure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 (Proverbs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11:28)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Withers-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Doesn’t Stand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Psalm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37:1-2)</a:t>
                      </a:r>
                    </a:p>
                  </a:txBody>
                  <a:tcPr marL="68580" marR="68580" marT="0" marB="0"/>
                </a:tc>
              </a:tr>
              <a:tr h="2303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Prospers in all things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[Eternal Life]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(Revelation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Doesn’t Stand in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Judgment- [Eternal Condemnation]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3:12)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9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677</Words>
  <Application>Microsoft Office PowerPoint</Application>
  <PresentationFormat>Widescreen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Living the Blessed Life (Psalm 1:1-2)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27</cp:revision>
  <cp:lastPrinted>2018-04-29T13:25:44Z</cp:lastPrinted>
  <dcterms:created xsi:type="dcterms:W3CDTF">2018-04-29T00:28:12Z</dcterms:created>
  <dcterms:modified xsi:type="dcterms:W3CDTF">2018-04-29T14:08:30Z</dcterms:modified>
</cp:coreProperties>
</file>