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13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8788"/>
          </a:xfrm>
          <a:prstGeom prst="rect">
            <a:avLst/>
          </a:prstGeom>
        </p:spPr>
        <p:txBody>
          <a:bodyPr vert="horz" lIns="91440" tIns="45720" rIns="91440" bIns="45720" rtlCol="0"/>
          <a:lstStyle>
            <a:lvl1pPr algn="r">
              <a:defRPr sz="1200"/>
            </a:lvl1pPr>
          </a:lstStyle>
          <a:p>
            <a:fld id="{BDCE5DEF-C704-46FD-A560-BF18E36DFF1F}" type="datetimeFigureOut">
              <a:rPr lang="en-US" smtClean="0"/>
              <a:t>3/31/2018</a:t>
            </a:fld>
            <a:endParaRPr lang="en-US"/>
          </a:p>
        </p:txBody>
      </p:sp>
      <p:sp>
        <p:nvSpPr>
          <p:cNvPr id="4" name="Footer Placeholder 3"/>
          <p:cNvSpPr>
            <a:spLocks noGrp="1"/>
          </p:cNvSpPr>
          <p:nvPr>
            <p:ph type="ftr" sz="quarter" idx="2"/>
          </p:nvPr>
        </p:nvSpPr>
        <p:spPr>
          <a:xfrm>
            <a:off x="1"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40" tIns="45720" rIns="91440" bIns="45720" rtlCol="0" anchor="b"/>
          <a:lstStyle>
            <a:lvl1pPr algn="r">
              <a:defRPr sz="1200"/>
            </a:lvl1pPr>
          </a:lstStyle>
          <a:p>
            <a:fld id="{772EBA77-3BD0-4424-AA6B-CC8917AF3202}" type="slidenum">
              <a:rPr lang="en-US" smtClean="0"/>
              <a:t>‹#›</a:t>
            </a:fld>
            <a:endParaRPr lang="en-US"/>
          </a:p>
        </p:txBody>
      </p:sp>
    </p:spTree>
    <p:extLst>
      <p:ext uri="{BB962C8B-B14F-4D97-AF65-F5344CB8AC3E}">
        <p14:creationId xmlns:p14="http://schemas.microsoft.com/office/powerpoint/2010/main" val="83008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7DB2A-6A01-4597-ADAE-CE83F302BB67}" type="datetimeFigureOut">
              <a:rPr lang="en-US" smtClean="0"/>
              <a:t>4/1/2018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0F7D8E-A8DD-45BE-AC8F-570B2CBB7DFC}" type="slidenum">
              <a:rPr lang="en-US" smtClean="0"/>
              <a:t>‹#›</a:t>
            </a:fld>
            <a:endParaRPr lang="en-US"/>
          </a:p>
        </p:txBody>
      </p:sp>
    </p:spTree>
    <p:extLst>
      <p:ext uri="{BB962C8B-B14F-4D97-AF65-F5344CB8AC3E}">
        <p14:creationId xmlns:p14="http://schemas.microsoft.com/office/powerpoint/2010/main" val="2386859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am getting older it’s getting harder to remember what I’m supposed to be doing, even important things and I have to write them down.  You think about how much the apostles had to remember of all that Jesus taught them.  Jesus promised to be with them and was going to bring to their remembrance all that He had said to them as He was sending them the Holy</a:t>
            </a:r>
            <a:r>
              <a:rPr lang="en-US" baseline="0" dirty="0" smtClean="0"/>
              <a:t> Spirit to guide them into all truth (John 14:26).  Great commission to preach the gospel to every creature and obey everything that had been commanded (Matt. 28:18-20).  That can be overwhelming.  But you can do it if you love the Lord and put Him first.</a:t>
            </a:r>
            <a:endParaRPr lang="en-US" dirty="0"/>
          </a:p>
        </p:txBody>
      </p:sp>
      <p:sp>
        <p:nvSpPr>
          <p:cNvPr id="4" name="Slide Number Placeholder 3"/>
          <p:cNvSpPr>
            <a:spLocks noGrp="1"/>
          </p:cNvSpPr>
          <p:nvPr>
            <p:ph type="sldNum" sz="quarter" idx="10"/>
          </p:nvPr>
        </p:nvSpPr>
        <p:spPr/>
        <p:txBody>
          <a:bodyPr/>
          <a:lstStyle/>
          <a:p>
            <a:fld id="{C50F7D8E-A8DD-45BE-AC8F-570B2CBB7DFC}" type="slidenum">
              <a:rPr lang="en-US" smtClean="0"/>
              <a:t>1</a:t>
            </a:fld>
            <a:endParaRPr lang="en-US"/>
          </a:p>
        </p:txBody>
      </p:sp>
    </p:spTree>
    <p:extLst>
      <p:ext uri="{BB962C8B-B14F-4D97-AF65-F5344CB8AC3E}">
        <p14:creationId xmlns:p14="http://schemas.microsoft.com/office/powerpoint/2010/main" val="1513139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9B9FE0-96BA-4CE3-9DD6-942A989BB77D}"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274346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B9FE0-96BA-4CE3-9DD6-942A989BB77D}"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242780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B9FE0-96BA-4CE3-9DD6-942A989BB77D}"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22534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B9FE0-96BA-4CE3-9DD6-942A989BB77D}"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419840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9B9FE0-96BA-4CE3-9DD6-942A989BB77D}"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1998561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9B9FE0-96BA-4CE3-9DD6-942A989BB77D}" type="datetimeFigureOut">
              <a:rPr lang="en-US" smtClean="0"/>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54437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9B9FE0-96BA-4CE3-9DD6-942A989BB77D}" type="datetimeFigureOut">
              <a:rPr lang="en-US" smtClean="0"/>
              <a:t>3/31/2018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160349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9B9FE0-96BA-4CE3-9DD6-942A989BB77D}" type="datetimeFigureOut">
              <a:rPr lang="en-US" smtClean="0"/>
              <a:t>3/31/2018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634517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B9FE0-96BA-4CE3-9DD6-942A989BB77D}" type="datetimeFigureOut">
              <a:rPr lang="en-US" smtClean="0"/>
              <a:t>3/31/2018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8328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B9FE0-96BA-4CE3-9DD6-942A989BB77D}" type="datetimeFigureOut">
              <a:rPr lang="en-US" smtClean="0"/>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185383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B9FE0-96BA-4CE3-9DD6-942A989BB77D}" type="datetimeFigureOut">
              <a:rPr lang="en-US" smtClean="0"/>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B418-E8B1-424E-B71F-779619507066}" type="slidenum">
              <a:rPr lang="en-US" smtClean="0"/>
              <a:t>‹#›</a:t>
            </a:fld>
            <a:endParaRPr lang="en-US"/>
          </a:p>
        </p:txBody>
      </p:sp>
    </p:spTree>
    <p:extLst>
      <p:ext uri="{BB962C8B-B14F-4D97-AF65-F5344CB8AC3E}">
        <p14:creationId xmlns:p14="http://schemas.microsoft.com/office/powerpoint/2010/main" val="48953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B9FE0-96BA-4CE3-9DD6-942A989BB77D}" type="datetimeFigureOut">
              <a:rPr lang="en-US" smtClean="0"/>
              <a:t>3/31/2018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EB418-E8B1-424E-B71F-779619507066}" type="slidenum">
              <a:rPr lang="en-US" smtClean="0"/>
              <a:t>‹#›</a:t>
            </a:fld>
            <a:endParaRPr lang="en-US"/>
          </a:p>
        </p:txBody>
      </p:sp>
    </p:spTree>
    <p:extLst>
      <p:ext uri="{BB962C8B-B14F-4D97-AF65-F5344CB8AC3E}">
        <p14:creationId xmlns:p14="http://schemas.microsoft.com/office/powerpoint/2010/main" val="74495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69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God Wants You to Remember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lvl="0"/>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Truth Written in His Word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1:1-4; 24:44;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12:16; Acts 17:11)</a:t>
            </a:r>
          </a:p>
          <a:p>
            <a:pPr lvl="0"/>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 were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Helpless, Hopeless,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Godless Sinners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(Eph. 2:1-3, 11-12; Luke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19:10; Rom. 5:6-8)</a:t>
            </a:r>
          </a:p>
          <a:p>
            <a:pPr lvl="0"/>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Christ, your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Forgiven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Forgotten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23:34; 24:47;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2:38;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8:12; 10:17)</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His Death on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1</a:t>
            </a:r>
            <a:r>
              <a:rPr lang="en-US" sz="40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Day of the Week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22:19-20; 1 Cor. 11:23-29; Acts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2:42; 20:7</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endParaRPr>
          </a:p>
        </p:txBody>
      </p:sp>
    </p:spTree>
    <p:extLst>
      <p:ext uri="{BB962C8B-B14F-4D97-AF65-F5344CB8AC3E}">
        <p14:creationId xmlns:p14="http://schemas.microsoft.com/office/powerpoint/2010/main" val="91702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God Wants You to Remember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lvl="0"/>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Firm in His Word, not Man’s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Traditions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[Easter]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15:1-14; 2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Thess.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2:15; 2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3:1-2</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Persistently Practice the Resurrected Life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Col. 3:1-7; 2 Cor. 5:15; 2 Pet. 1:5-14</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Repent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Confess your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Sins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22:31-34, 61-62</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2 Pet. 3:9; 1 John 1:9</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lv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will Reap what you have Sown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16:22-25</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Gal.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6:7-8; John 5:28-29)</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3866462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311</Words>
  <Application>Microsoft Office PowerPoint</Application>
  <PresentationFormat>Widescreen</PresentationFormat>
  <Paragraphs>18</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PowerPoint Presentation</vt:lpstr>
      <vt:lpstr>What God Wants You to Remember</vt:lpstr>
      <vt:lpstr>What God Wants You to Remember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9</cp:revision>
  <cp:lastPrinted>2018-04-01T03:57:45Z</cp:lastPrinted>
  <dcterms:created xsi:type="dcterms:W3CDTF">2018-04-01T00:39:52Z</dcterms:created>
  <dcterms:modified xsi:type="dcterms:W3CDTF">2018-04-01T12:19:51Z</dcterms:modified>
</cp:coreProperties>
</file>