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114"/>
      </p:cViewPr>
      <p:guideLst/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C2157-8561-45C7-894E-1B14212F55C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6E6B5-A775-434D-822E-22A1FE150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0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Educated- Philadelphia public schools- valedictorian, school teacher, while teaching school boy struck her across the back with a heavy slate,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nvalid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an extended period of her life. After injury, heavy cast for six months.   Following her confinement, the doctor let Eliza go for a short walk in nearby Fairmount Park on a warm spring day. Her heart overflowing with joy for her recovery, she returned home and penned one of her first and best-known hymns, “There’s Sunshine In My Soul Today.” Out of this experience she wrote poetry and became a prolific writer of children’s verses.  “More about Jesus”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6E6B5-A775-434D-822E-22A1FE1503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6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2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3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5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0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5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4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7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6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9F22E-346E-4AAE-8A6E-3EC814F4D122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E279-09FF-40E9-85B5-8BDB17550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5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310" y="0"/>
            <a:ext cx="742569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Will Follow Jesus?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ELIZA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EDMUNDS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HEWITT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1851-1920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Copyright 1891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ewitt_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66310" cy="686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2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15343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Will Follow Jesus? By E. E. Hewitt 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5342"/>
            <a:ext cx="12192000" cy="5642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“Who will follow Jesus, standing for the right,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(1 Cor. 16:13; Eph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6:10ff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Holding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 His banner in the thickest fight?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(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Ps. 20:5-7; 1 Tim. 6:12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Listening for His orders, ready to obey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                                     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2:3, 15,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21; Heb. 5:8-9)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will follow Jesus, serving Him today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?”                          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12:26; 1 Pet. 4:11)</a:t>
            </a:r>
          </a:p>
        </p:txBody>
      </p:sp>
    </p:spTree>
    <p:extLst>
      <p:ext uri="{BB962C8B-B14F-4D97-AF65-F5344CB8AC3E}">
        <p14:creationId xmlns:p14="http://schemas.microsoft.com/office/powerpoint/2010/main" val="313969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15343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Will Follow Jesus? By E. E. Hewitt 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5342"/>
            <a:ext cx="12192000" cy="5642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“Who will follow Jesus in life’s busy ways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                              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16:16-24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Working for the Master, giving Him the praise;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(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Matt. 25:14-23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Earnest in His vineyard, honoring His laws,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(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Lk. 8:15; 1 Cor. 9:19-23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Faithful to His counsel, watchful for His cause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?”                   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2:10; Matt. 26:41)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15343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Will Follow Jesus? By E. E. Hewitt 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5342"/>
            <a:ext cx="12192000" cy="5642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“Who will follow Jesus in His work of love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                     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(Eph. 5:1-2; Gal.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5:6; Eph. 2:10)  </a:t>
            </a:r>
          </a:p>
          <a:p>
            <a:pPr marL="0" indent="0">
              <a:buNone/>
            </a:pPr>
            <a:endParaRPr lang="en-US" sz="1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others to Him, lifting prayers above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                               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2:2, 24-26; 1 Tim. 2:1-4, 8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1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Courage, faithful servant! In His word we see,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(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Phil. 1:12-14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side forever will this Savior be.”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(Matt. 28:18-20)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215343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Will Follow Jesus? By E. E. Hewitt 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5342"/>
            <a:ext cx="12192000" cy="5642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“Who will follow Jesus? Who will make reply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on the Lord’s side; Master, here am I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’?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follow Jesus? Who will make reply</a:t>
            </a: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en-US" sz="3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am on the Lord’s side; Master, here am I’?” (Isa. 6:8)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37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255</Words>
  <Application>Microsoft Office PowerPoint</Application>
  <PresentationFormat>Widescreen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Who Will Follow Jesus? By E. E. Hewitt </vt:lpstr>
      <vt:lpstr>Who Will Follow Jesus? By E. E. Hewitt </vt:lpstr>
      <vt:lpstr>Who Will Follow Jesus? By E. E. Hewitt </vt:lpstr>
      <vt:lpstr>Who Will Follow Jesus? By E. E. Hewitt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6</cp:revision>
  <dcterms:created xsi:type="dcterms:W3CDTF">2018-04-01T18:50:36Z</dcterms:created>
  <dcterms:modified xsi:type="dcterms:W3CDTF">2018-04-01T19:34:55Z</dcterms:modified>
</cp:coreProperties>
</file>