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D0A1D-9352-4294-BDA6-67DD724CEFA5}" type="datetimeFigureOut">
              <a:rPr lang="en-US" smtClean="0"/>
              <a:t>5/13/2018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20B85-3768-4EDE-97B5-47D156054242}" type="slidenum">
              <a:rPr lang="en-US" smtClean="0"/>
              <a:t>‹#›</a:t>
            </a:fld>
            <a:endParaRPr lang="en-US"/>
          </a:p>
        </p:txBody>
      </p:sp>
    </p:spTree>
    <p:extLst>
      <p:ext uri="{BB962C8B-B14F-4D97-AF65-F5344CB8AC3E}">
        <p14:creationId xmlns:p14="http://schemas.microsoft.com/office/powerpoint/2010/main" val="4054003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God's counsels by which He guides us are His revelations in scripture:  We want God to guide us</a:t>
            </a:r>
            <a:r>
              <a:rPr lang="en-US" sz="1200" kern="1200" baseline="0" dirty="0" smtClean="0">
                <a:solidFill>
                  <a:schemeClr val="tx1"/>
                </a:solidFill>
                <a:effectLst/>
                <a:latin typeface="+mn-lt"/>
                <a:ea typeface="+mn-ea"/>
                <a:cs typeface="+mn-cs"/>
              </a:rPr>
              <a:t> &amp; be with us.  Jesus laid down his life for his sheep- let us listen and follow him and not the voice of a stranger or false teacher.</a:t>
            </a:r>
            <a:endParaRPr lang="en-US" dirty="0"/>
          </a:p>
        </p:txBody>
      </p:sp>
      <p:sp>
        <p:nvSpPr>
          <p:cNvPr id="4" name="Slide Number Placeholder 3"/>
          <p:cNvSpPr>
            <a:spLocks noGrp="1"/>
          </p:cNvSpPr>
          <p:nvPr>
            <p:ph type="sldNum" sz="quarter" idx="10"/>
          </p:nvPr>
        </p:nvSpPr>
        <p:spPr/>
        <p:txBody>
          <a:bodyPr/>
          <a:lstStyle/>
          <a:p>
            <a:fld id="{7FA20B85-3768-4EDE-97B5-47D156054242}" type="slidenum">
              <a:rPr lang="en-US" smtClean="0"/>
              <a:t>2</a:t>
            </a:fld>
            <a:endParaRPr lang="en-US"/>
          </a:p>
        </p:txBody>
      </p:sp>
    </p:spTree>
    <p:extLst>
      <p:ext uri="{BB962C8B-B14F-4D97-AF65-F5344CB8AC3E}">
        <p14:creationId xmlns:p14="http://schemas.microsoft.com/office/powerpoint/2010/main" val="317115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your trust under</a:t>
            </a:r>
            <a:r>
              <a:rPr lang="en-US" baseline="0" dirty="0" smtClean="0"/>
              <a:t> the shadow of his wings or protection.  This is what Jesus desired to do with the Jews before they were destroyed in the destruction of Jerusalem. God provides daily manna through His word. </a:t>
            </a:r>
            <a:r>
              <a:rPr lang="en-US" sz="1200" kern="1200" dirty="0" smtClean="0">
                <a:solidFill>
                  <a:schemeClr val="tx1"/>
                </a:solidFill>
                <a:effectLst/>
                <a:latin typeface="+mn-lt"/>
                <a:ea typeface="+mn-ea"/>
                <a:cs typeface="+mn-cs"/>
              </a:rPr>
              <a:t>The Lord overshadows his people as a hen protects her brood, or as an eagle covers its young; and we as the little ones run under the blessed shelter and feel at rest.  To cower down under the wings of God is so sweet.  Although the enemy be far too strong for us, we have no fear, for we nestle under the Lord's wing. </a:t>
            </a:r>
            <a:endParaRPr lang="en-US" dirty="0"/>
          </a:p>
        </p:txBody>
      </p:sp>
      <p:sp>
        <p:nvSpPr>
          <p:cNvPr id="4" name="Slide Number Placeholder 3"/>
          <p:cNvSpPr>
            <a:spLocks noGrp="1"/>
          </p:cNvSpPr>
          <p:nvPr>
            <p:ph type="sldNum" sz="quarter" idx="10"/>
          </p:nvPr>
        </p:nvSpPr>
        <p:spPr/>
        <p:txBody>
          <a:bodyPr/>
          <a:lstStyle/>
          <a:p>
            <a:fld id="{7FA20B85-3768-4EDE-97B5-47D156054242}" type="slidenum">
              <a:rPr lang="en-US" smtClean="0"/>
              <a:t>3</a:t>
            </a:fld>
            <a:endParaRPr lang="en-US"/>
          </a:p>
        </p:txBody>
      </p:sp>
    </p:spTree>
    <p:extLst>
      <p:ext uri="{BB962C8B-B14F-4D97-AF65-F5344CB8AC3E}">
        <p14:creationId xmlns:p14="http://schemas.microsoft.com/office/powerpoint/2010/main" val="4235920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Benefit of love is that it will smite the threatening waves and the fear of death through the sacrifice of Christ for us. </a:t>
            </a:r>
            <a:r>
              <a:rPr lang="en-US" sz="1200" kern="1200" dirty="0" smtClean="0">
                <a:solidFill>
                  <a:schemeClr val="tx1"/>
                </a:solidFill>
                <a:effectLst/>
                <a:latin typeface="+mn-lt"/>
                <a:ea typeface="+mn-ea"/>
                <a:cs typeface="+mn-cs"/>
              </a:rPr>
              <a:t>Keeping a banner over one is a sign of possession, just as the </a:t>
            </a:r>
            <a:r>
              <a:rPr lang="en-US" sz="1200" kern="1200" dirty="0" err="1" smtClean="0">
                <a:solidFill>
                  <a:schemeClr val="tx1"/>
                </a:solidFill>
                <a:effectLst/>
                <a:latin typeface="+mn-lt"/>
                <a:ea typeface="+mn-ea"/>
                <a:cs typeface="+mn-cs"/>
              </a:rPr>
              <a:t>Shunemite</a:t>
            </a:r>
            <a:r>
              <a:rPr lang="en-US" sz="1200" kern="1200" dirty="0" smtClean="0">
                <a:solidFill>
                  <a:schemeClr val="tx1"/>
                </a:solidFill>
                <a:effectLst/>
                <a:latin typeface="+mn-lt"/>
                <a:ea typeface="+mn-ea"/>
                <a:cs typeface="+mn-cs"/>
              </a:rPr>
              <a:t> lass declared here </a:t>
            </a:r>
            <a:r>
              <a:rPr lang="en-US" sz="1200" kern="1200" dirty="0" err="1" smtClean="0">
                <a:solidFill>
                  <a:schemeClr val="tx1"/>
                </a:solidFill>
                <a:effectLst/>
                <a:latin typeface="+mn-lt"/>
                <a:ea typeface="+mn-ea"/>
                <a:cs typeface="+mn-cs"/>
              </a:rPr>
              <a:t>committment</a:t>
            </a:r>
            <a:r>
              <a:rPr lang="en-US" sz="1200" kern="1200" dirty="0" smtClean="0">
                <a:solidFill>
                  <a:schemeClr val="tx1"/>
                </a:solidFill>
                <a:effectLst/>
                <a:latin typeface="+mn-lt"/>
                <a:ea typeface="+mn-ea"/>
                <a:cs typeface="+mn-cs"/>
              </a:rPr>
              <a:t> to her betrothed:</a:t>
            </a:r>
            <a:endParaRPr lang="en-US" dirty="0"/>
          </a:p>
        </p:txBody>
      </p:sp>
      <p:sp>
        <p:nvSpPr>
          <p:cNvPr id="4" name="Slide Number Placeholder 3"/>
          <p:cNvSpPr>
            <a:spLocks noGrp="1"/>
          </p:cNvSpPr>
          <p:nvPr>
            <p:ph type="sldNum" sz="quarter" idx="10"/>
          </p:nvPr>
        </p:nvSpPr>
        <p:spPr/>
        <p:txBody>
          <a:bodyPr/>
          <a:lstStyle/>
          <a:p>
            <a:fld id="{7FA20B85-3768-4EDE-97B5-47D156054242}" type="slidenum">
              <a:rPr lang="en-US" smtClean="0"/>
              <a:t>4</a:t>
            </a:fld>
            <a:endParaRPr lang="en-US"/>
          </a:p>
        </p:txBody>
      </p:sp>
    </p:spTree>
    <p:extLst>
      <p:ext uri="{BB962C8B-B14F-4D97-AF65-F5344CB8AC3E}">
        <p14:creationId xmlns:p14="http://schemas.microsoft.com/office/powerpoint/2010/main" val="295454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E72A3-3D23-4211-917C-B029A8C80C4B}"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354054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E72A3-3D23-4211-917C-B029A8C80C4B}"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3872117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E72A3-3D23-4211-917C-B029A8C80C4B}"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372326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E72A3-3D23-4211-917C-B029A8C80C4B}"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278779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E72A3-3D23-4211-917C-B029A8C80C4B}"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197259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E72A3-3D23-4211-917C-B029A8C80C4B}"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271732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E72A3-3D23-4211-917C-B029A8C80C4B}"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3980722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E72A3-3D23-4211-917C-B029A8C80C4B}"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403910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E72A3-3D23-4211-917C-B029A8C80C4B}"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220890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E72A3-3D23-4211-917C-B029A8C80C4B}"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375984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E72A3-3D23-4211-917C-B029A8C80C4B}"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473F0-BE24-4264-8EF7-395B27F1A66E}" type="slidenum">
              <a:rPr lang="en-US" smtClean="0"/>
              <a:t>‹#›</a:t>
            </a:fld>
            <a:endParaRPr lang="en-US"/>
          </a:p>
        </p:txBody>
      </p:sp>
    </p:spTree>
    <p:extLst>
      <p:ext uri="{BB962C8B-B14F-4D97-AF65-F5344CB8AC3E}">
        <p14:creationId xmlns:p14="http://schemas.microsoft.com/office/powerpoint/2010/main" val="979951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E72A3-3D23-4211-917C-B029A8C80C4B}" type="datetimeFigureOut">
              <a:rPr lang="en-US" smtClean="0"/>
              <a:t>5/13/2018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473F0-BE24-4264-8EF7-395B27F1A66E}" type="slidenum">
              <a:rPr lang="en-US" smtClean="0"/>
              <a:t>‹#›</a:t>
            </a:fld>
            <a:endParaRPr lang="en-US"/>
          </a:p>
        </p:txBody>
      </p:sp>
    </p:spTree>
    <p:extLst>
      <p:ext uri="{BB962C8B-B14F-4D97-AF65-F5344CB8AC3E}">
        <p14:creationId xmlns:p14="http://schemas.microsoft.com/office/powerpoint/2010/main" val="1514449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quot;God be with you&quot; hymn lyr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8"/>
            <a:ext cx="12192000" cy="6858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50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r>
              <a:rPr lang="en-US" sz="5000" dirty="0" smtClean="0">
                <a:latin typeface="Tahoma" panose="020B0604030504040204" pitchFamily="34" charset="0"/>
                <a:ea typeface="Tahoma" panose="020B0604030504040204" pitchFamily="34" charset="0"/>
                <a:cs typeface="Tahoma" panose="020B0604030504040204" pitchFamily="34" charset="0"/>
              </a:rPr>
              <a:t>God be with You by Jeremiah Rankin 1880</a:t>
            </a:r>
            <a:endParaRPr lang="en-US" sz="5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3848"/>
            <a:ext cx="12192000" cy="5874152"/>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May God guide &amp; be with us until we meet again</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with you till we meet 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13:11-14)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counsels guide, uphold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(Prov. 4:1ff; 6:20ff)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sheep securely fold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10:7-17, 27-30)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with you till we meet 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p>
        </p:txBody>
      </p:sp>
    </p:spTree>
    <p:extLst>
      <p:ext uri="{BB962C8B-B14F-4D97-AF65-F5344CB8AC3E}">
        <p14:creationId xmlns:p14="http://schemas.microsoft.com/office/powerpoint/2010/main" val="4138648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r>
              <a:rPr lang="en-US" sz="5000" dirty="0" smtClean="0">
                <a:latin typeface="Tahoma" panose="020B0604030504040204" pitchFamily="34" charset="0"/>
                <a:ea typeface="Tahoma" panose="020B0604030504040204" pitchFamily="34" charset="0"/>
                <a:cs typeface="Tahoma" panose="020B0604030504040204" pitchFamily="34" charset="0"/>
              </a:rPr>
              <a:t>God be with You by Jeremiah Rankin 1880</a:t>
            </a:r>
            <a:endParaRPr lang="en-US" sz="5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3848"/>
            <a:ext cx="12192000" cy="5874152"/>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May God protect us like mother hen does her chicks </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be with you till we meet 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Thess. 3:16)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’Neath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wings securely hide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36:5-7; Mt. 23:37)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Daily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manna still provide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(Matt. 4:4; Jn. 6:27-35)</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with you till we meet again.</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2140066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r>
              <a:rPr lang="en-US" sz="5000" dirty="0" smtClean="0">
                <a:latin typeface="Tahoma" panose="020B0604030504040204" pitchFamily="34" charset="0"/>
                <a:ea typeface="Tahoma" panose="020B0604030504040204" pitchFamily="34" charset="0"/>
                <a:cs typeface="Tahoma" panose="020B0604030504040204" pitchFamily="34" charset="0"/>
              </a:rPr>
              <a:t>God be with You by Jeremiah Rankin 1880</a:t>
            </a:r>
            <a:endParaRPr lang="en-US" sz="5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3848"/>
            <a:ext cx="12192000" cy="5874152"/>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 May God’s banner of love protect us from death </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be with you till we meet 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(Matt. 28:20)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love’s banner floating o’er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(Song of Sol. 2:4)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Smite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death’s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threat’ning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wave before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60:4-5)</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with you till we meet 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(Mt. 8:24; Heb. 2:14)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p>
        </p:txBody>
      </p:sp>
    </p:spTree>
    <p:extLst>
      <p:ext uri="{BB962C8B-B14F-4D97-AF65-F5344CB8AC3E}">
        <p14:creationId xmlns:p14="http://schemas.microsoft.com/office/powerpoint/2010/main" val="2702917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r>
              <a:rPr lang="en-US" sz="5000" dirty="0" smtClean="0">
                <a:latin typeface="Tahoma" panose="020B0604030504040204" pitchFamily="34" charset="0"/>
                <a:ea typeface="Tahoma" panose="020B0604030504040204" pitchFamily="34" charset="0"/>
                <a:cs typeface="Tahoma" panose="020B0604030504040204" pitchFamily="34" charset="0"/>
              </a:rPr>
              <a:t>God be with You by Jeremiah Rankin 1880</a:t>
            </a:r>
            <a:endParaRPr lang="en-US" sz="5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3848"/>
            <a:ext cx="12192000" cy="5874152"/>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death comes the judgment. </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all meet at Jesus’ feet where every knee will bow &amp; tongue will confess that Jesus is Lord (Heb. 9:27; Phil. 2:9-11; 1 Co. 15:20-28).</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Till we meet, till we meet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Till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meet at Jesus’ feet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Till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meet, till we meet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with you till we meet 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Th. 5:23)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1439911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484</Words>
  <Application>Microsoft Office PowerPoint</Application>
  <PresentationFormat>Widescreen</PresentationFormat>
  <Paragraphs>33</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God be with You by Jeremiah Rankin 1880</vt:lpstr>
      <vt:lpstr>God be with You by Jeremiah Rankin 1880</vt:lpstr>
      <vt:lpstr>God be with You by Jeremiah Rankin 1880</vt:lpstr>
      <vt:lpstr>God be with You by Jeremiah Rankin 1880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10</cp:revision>
  <dcterms:created xsi:type="dcterms:W3CDTF">2018-05-13T20:01:47Z</dcterms:created>
  <dcterms:modified xsi:type="dcterms:W3CDTF">2018-05-13T21:14:34Z</dcterms:modified>
</cp:coreProperties>
</file>