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4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D4AF-0743-4F07-94D9-E40DB51416C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2E5BA-3F8F-4260-B03A-F1924D3D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3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4DCC-D56D-4E96-9983-48B3D21DF7CA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0E28A-BFD1-4D31-B750-820BDB96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Spouse</a:t>
            </a:r>
            <a:r>
              <a:rPr lang="en-US" baseline="0" dirty="0" smtClean="0"/>
              <a:t> depending you- be faithful to God (sacrifice or submit) &amp; them until death!  Children need you-be faithful whether they realize it or not? If you fail, they are going to have a difficult time trusting in God’s word!  If they fall away &amp; join devil’s team, how can you help them? Can your coworkers, classmates, neighbors, acquaintances depend on you- faithful but they don’t care.  Preacher, Elder, Deacon, Member- other members depending on you!  Will you give in to the heat of peer pressure and compromise for a few minutes of pleasure (adultery, fornication)?  Are you just giving the Lord lip service or actually doing His will?  O How I love Jesus but you really don’t (Mt. 7:21-23). The Lord is with you when you do what’s right!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E28A-BFD1-4D31-B750-820BDB96AE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Spouse</a:t>
            </a:r>
            <a:r>
              <a:rPr lang="en-US" baseline="0" dirty="0" smtClean="0"/>
              <a:t> depending you- be faithful to God (sacrifice or submit) &amp; them until death!  Children need you-be faithful whether they realize it or not? If you fail, they are going to have a difficult time trusting in God’s word!  If they fall away &amp; join devil’s team, how can you help them? Can your coworkers, classmates, neighbors, acquaintances depend on you- faithful but they don’t care.  Preacher, Elder, Deacon, Member- other members depending on you!  Will you give in to the heat of peer pressure and compromise for a few minutes of pleasure (adultery, fornication)?  Are you just giving the Lord lip service or actually doing His will?  O How I love Jesus but you really don’t (Mt. 7:21-23). The Lord is with you when you do what’s right!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E28A-BFD1-4D31-B750-820BDB96AE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6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2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8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2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9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0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8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6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077DD-10A7-4C76-8E98-194B0598858B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0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n God depend on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12192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5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25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God Depend on You to…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250"/>
            <a:ext cx="12192000" cy="5966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…hate evil?                                                                   (Prov. 1:7; 8:13; Ps. 119:104; Rom. 12:9)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…submit?                                                           (James 4:7; 1 Peter 2:13, 18; 3:1; 5:5ff)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…sacrifice your body?                                                           (Romans 12:1; 1 Cor. 6:20; Ephesians 5:25)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…contend earnestly for the truth?                                       (Jude 1:3; Galatians 2:11ff)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25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God Depend on You to…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250"/>
            <a:ext cx="12192000" cy="59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…sow the seed to save souls                                          (1 Cor. 3:5ff; 2 Timothy 2:24ff)?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…love Him                                                         (Matthew 22:37ff; 1 John 4:19ff; 5:3; 1 Cor. 13:4)?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…suffer with Him                                                              (1 Peter 2:12, 21ff; Acts 5:40-42; Philippians 1:29)?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2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25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God Depend on You to…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250"/>
            <a:ext cx="12192000" cy="59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…hate evil or will you compromise with the world?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…submit to His will or the devil’s?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…sacrifice your body or demand your rights?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…contend earnestly for the truth or your opinion?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6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25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God Depend on You to…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250"/>
            <a:ext cx="12192000" cy="59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…sow the seed to save souls or </a:t>
            </a:r>
            <a:r>
              <a:rPr lang="en-US" sz="4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 them?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…love Him or just give Him lip service?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…suffer with Him or eternal torment without Him?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6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525</Words>
  <Application>Microsoft Office PowerPoint</Application>
  <PresentationFormat>Widescreen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Can God Depend on You to…</vt:lpstr>
      <vt:lpstr>Can God Depend on You to…</vt:lpstr>
      <vt:lpstr>Can God Depend on You to…</vt:lpstr>
      <vt:lpstr>Can God Depend on You to…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16</cp:revision>
  <cp:lastPrinted>2018-05-06T11:40:40Z</cp:lastPrinted>
  <dcterms:created xsi:type="dcterms:W3CDTF">2018-05-06T02:48:53Z</dcterms:created>
  <dcterms:modified xsi:type="dcterms:W3CDTF">2018-05-06T14:22:47Z</dcterms:modified>
</cp:coreProperties>
</file>