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50379-3028-4AE1-A850-E00BF4165251}"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28629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50379-3028-4AE1-A850-E00BF4165251}"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2478782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50379-3028-4AE1-A850-E00BF4165251}"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1300047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50379-3028-4AE1-A850-E00BF4165251}"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2993741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0379-3028-4AE1-A850-E00BF4165251}" type="datetimeFigureOut">
              <a:rPr lang="en-US" smtClean="0"/>
              <a:t>5/27/2018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98883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50379-3028-4AE1-A850-E00BF4165251}"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53209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50379-3028-4AE1-A850-E00BF4165251}" type="datetimeFigureOut">
              <a:rPr lang="en-US" smtClean="0"/>
              <a:t>5/27/2018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2972964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50379-3028-4AE1-A850-E00BF4165251}" type="datetimeFigureOut">
              <a:rPr lang="en-US" smtClean="0"/>
              <a:t>5/27/2018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88765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0379-3028-4AE1-A850-E00BF4165251}" type="datetimeFigureOut">
              <a:rPr lang="en-US" smtClean="0"/>
              <a:t>5/27/2018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153763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0379-3028-4AE1-A850-E00BF4165251}"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41851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0379-3028-4AE1-A850-E00BF4165251}" type="datetimeFigureOut">
              <a:rPr lang="en-US" smtClean="0"/>
              <a:t>5/27/2018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CDA2B-0DCF-4951-9433-93CECA562B42}" type="slidenum">
              <a:rPr lang="en-US" smtClean="0"/>
              <a:t>‹#›</a:t>
            </a:fld>
            <a:endParaRPr lang="en-US"/>
          </a:p>
        </p:txBody>
      </p:sp>
    </p:spTree>
    <p:extLst>
      <p:ext uri="{BB962C8B-B14F-4D97-AF65-F5344CB8AC3E}">
        <p14:creationId xmlns:p14="http://schemas.microsoft.com/office/powerpoint/2010/main" val="358382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50379-3028-4AE1-A850-E00BF4165251}" type="datetimeFigureOut">
              <a:rPr lang="en-US" smtClean="0"/>
              <a:t>5/27/2018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CDA2B-0DCF-4951-9433-93CECA562B42}" type="slidenum">
              <a:rPr lang="en-US" smtClean="0"/>
              <a:t>‹#›</a:t>
            </a:fld>
            <a:endParaRPr lang="en-US"/>
          </a:p>
        </p:txBody>
      </p:sp>
    </p:spTree>
    <p:extLst>
      <p:ext uri="{BB962C8B-B14F-4D97-AF65-F5344CB8AC3E}">
        <p14:creationId xmlns:p14="http://schemas.microsoft.com/office/powerpoint/2010/main" val="1946322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810228"/>
          </a:xfrm>
        </p:spPr>
        <p:txBody>
          <a:bodyPr>
            <a:noAutofit/>
          </a:bodyPr>
          <a:lstStyle/>
          <a:p>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Home of the soul by James Rowe Copyright 1912</a:t>
            </a:r>
            <a:endPar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beach sea coast water sand ocean horizon snow winter cloud people sky sunrise sunset sunlight morning shore wave dawn coastline shoreline seaside dusk evening reflection tropical weather bay seashore body of water waves wind wa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0228"/>
            <a:ext cx="12192000" cy="604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79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6915"/>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Home of the Soul by James Rowe Copyright 1912</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p>
        </p:txBody>
      </p:sp>
      <p:sp>
        <p:nvSpPr>
          <p:cNvPr id="3" name="Content Placeholder 2"/>
          <p:cNvSpPr>
            <a:spLocks noGrp="1"/>
          </p:cNvSpPr>
          <p:nvPr>
            <p:ph idx="1"/>
          </p:nvPr>
        </p:nvSpPr>
        <p:spPr>
          <a:xfrm>
            <a:off x="0" y="1226916"/>
            <a:ext cx="12192000" cy="5631084"/>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for the prize we have striven,</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After our labors are o’er,</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Rest to our souls will be given,</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On the eternal shore</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strive toward the prize by exercising self-control, obeying the rules &amp; keeping our eyes focused on Jesus (2 Tim. 2:5; 1 Cor. 9:24-27; Phil. 3:13-14; Heb. 12:1-3). Rest for our souls is in heaven after we have labored for Him (Rev. 14:13; 1 Cor. 15:58).</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35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6915"/>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Home of the Soul by James Rowe Copyright 1912</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p>
        </p:txBody>
      </p:sp>
      <p:sp>
        <p:nvSpPr>
          <p:cNvPr id="3" name="Content Placeholder 2"/>
          <p:cNvSpPr>
            <a:spLocks noGrp="1"/>
          </p:cNvSpPr>
          <p:nvPr>
            <p:ph idx="1"/>
          </p:nvPr>
        </p:nvSpPr>
        <p:spPr>
          <a:xfrm>
            <a:off x="0" y="1226916"/>
            <a:ext cx="12192000" cy="5631084"/>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Yes, a sweet rest is remaining</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For the true children of God,</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Where there will be no complaining,</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Never a chastening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rod</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Just as Joshua gave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rest to Israel in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Canaan, there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remains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 rest for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faithful (Heb. 4:9; 1 John 3:1-3).  There’s no complaining or chastening in heaven      (Heb. 12:5ff; Phil. 2:14-16)</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416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6915"/>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Home of the Soul by James Rowe Copyright 1912</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p>
        </p:txBody>
      </p:sp>
      <p:sp>
        <p:nvSpPr>
          <p:cNvPr id="3" name="Content Placeholder 2"/>
          <p:cNvSpPr>
            <a:spLocks noGrp="1"/>
          </p:cNvSpPr>
          <p:nvPr>
            <p:ph idx="1"/>
          </p:nvPr>
        </p:nvSpPr>
        <p:spPr>
          <a:xfrm>
            <a:off x="0" y="1226916"/>
            <a:ext cx="12192000" cy="5631084"/>
          </a:xfrm>
        </p:spPr>
        <p:txBody>
          <a:bodyPr>
            <a:normAutofit/>
          </a:bodyPr>
          <a:lstStyle/>
          <a:p>
            <a:pPr marL="0" indent="0">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Soon, the bright homeland adorning,</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We shall behold the glad dawn;</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Lean on the Lord till the morning,</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Trust till the night is gone</a:t>
            </a:r>
            <a:r>
              <a:rPr lang="en-US" sz="4000" dirty="0" smtClean="0"/>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Heaven should be our homeland like the patriarchs (Heb. 11:13-16).  We shall behold the glad dawn where Jesus is the bright morning star (2 Pet. 1:19; Ps. 30:5; Rev. 22:16).  Trust &amp; lean on Him (Pr. 3:5ff)</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7395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26915"/>
          </a:xfrm>
        </p:spPr>
        <p:txBody>
          <a:bodyPr>
            <a:normAutofit fontScale="90000"/>
          </a:bodyPr>
          <a:lstStyle/>
          <a:p>
            <a:pPr algn="ctr"/>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Home of the Soul by James Rowe Copyright 1912</a:t>
            </a:r>
            <a:br>
              <a:rPr lang="en-US" sz="4700" dirty="0" smtClean="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700" dirty="0"/>
          </a:p>
        </p:txBody>
      </p:sp>
      <p:sp>
        <p:nvSpPr>
          <p:cNvPr id="3" name="Content Placeholder 2"/>
          <p:cNvSpPr>
            <a:spLocks noGrp="1"/>
          </p:cNvSpPr>
          <p:nvPr>
            <p:ph idx="1"/>
          </p:nvPr>
        </p:nvSpPr>
        <p:spPr>
          <a:xfrm>
            <a:off x="0" y="1226916"/>
            <a:ext cx="12192000" cy="5631084"/>
          </a:xfrm>
        </p:spPr>
        <p:txBody>
          <a:bodyPr>
            <a:normAutofit/>
          </a:bodyPr>
          <a:lstStyle/>
          <a:p>
            <a:pPr marL="0" indent="0">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Home of the soul, beautiful home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21:22-27; 22:5)</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There we shall rest, never to roam;</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Free from all care, happy and bright,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Jesus is there, He is the light!</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Oft, in the storm, lonely are we,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Sighing for home, longing for Thee,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Beautiful home of the ransomed,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Beside the crystal sea</a:t>
            </a:r>
            <a:r>
              <a:rPr lang="en-US" sz="3700" dirty="0"/>
              <a:t>.</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2459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 Home of the Soul by James Rowe Copyright 1912 </vt:lpstr>
      <vt:lpstr> Home of the Soul by James Rowe Copyright 1912 </vt:lpstr>
      <vt:lpstr> Home of the Soul by James Rowe Copyright 1912 </vt:lpstr>
      <vt:lpstr> Home of the Soul by James Rowe Copyright 1912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6</cp:revision>
  <dcterms:created xsi:type="dcterms:W3CDTF">2018-05-27T18:27:55Z</dcterms:created>
  <dcterms:modified xsi:type="dcterms:W3CDTF">2018-05-27T18:56:14Z</dcterms:modified>
</cp:coreProperties>
</file>