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0796" autoAdjust="0"/>
  </p:normalViewPr>
  <p:slideViewPr>
    <p:cSldViewPr snapToGrid="0">
      <p:cViewPr varScale="1">
        <p:scale>
          <a:sx n="78" d="100"/>
          <a:sy n="78" d="100"/>
        </p:scale>
        <p:origin x="3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9606E-482C-481E-92F5-D7F513F4F654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0B48F-C753-4B03-A24F-1A7B992D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4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Joy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kids after this week in picture!  Greater joy. 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changed Saul from being a violent, insolent,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persecutor of Christ &amp; His church to a humble, submissive, &amp; obedient servant of His to where he could bring joy to others while suffering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scourgings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enduring many death threats, &amp; being imprisoned?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Typrical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Pharisee had no joy, gave lip service to the Lord, &amp; refused to repent.  Our service can become just a ritual, go through the motions, give lip service.  Don’t let it happen to you.  There is joy in being a Christian!  God knows whether we have joy or not.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0B48F-C753-4B03-A24F-1A7B992D6E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44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Joy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kids after this week in picture! 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changed Saul from being a violent, insolent,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persecutor of Christ &amp; His church to a humble, submissive, &amp; obedient servant of His to where he could bring joy to others while suffering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scourgings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enduring many death threats, &amp; being imprisoned?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Typrical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Pharisee had no joy, gave lip service to the Lord, &amp; refused to repent.  Our service can become just a ritual, go through the motions, give lip service.  Don’t let it happen to you.  There is joy in being a Christian!  God knows whether we have joy or not.  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regret that I have but one life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lose for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country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Nathan Hale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(6 June 1755 – 22 September 1776)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 American soldier and spy for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Continental Army during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American Revolutionary War. He volunteered for an intelligence-gathering mission in New York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City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captured by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British and executed.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0B48F-C753-4B03-A24F-1A7B992D6E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15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27-0EAE-4546-831F-8AFF5755500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0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27-0EAE-4546-831F-8AFF5755500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27-0EAE-4546-831F-8AFF5755500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9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27-0EAE-4546-831F-8AFF5755500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7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27-0EAE-4546-831F-8AFF5755500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3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27-0EAE-4546-831F-8AFF5755500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4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27-0EAE-4546-831F-8AFF5755500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8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27-0EAE-4546-831F-8AFF5755500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8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27-0EAE-4546-831F-8AFF5755500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7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27-0EAE-4546-831F-8AFF5755500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1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BE27-0EAE-4546-831F-8AFF5755500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9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3BE27-0EAE-4546-831F-8AFF5755500B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1189E-2F33-418D-82FB-EB0513260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9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0015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Joy of being Free in Christ 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4" name="Picture 2" descr="Jumping for Jo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8195"/>
            <a:ext cx="12192000" cy="581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28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353828"/>
              </p:ext>
            </p:extLst>
          </p:nvPr>
        </p:nvGraphicFramePr>
        <p:xfrm>
          <a:off x="-3" y="-245661"/>
          <a:ext cx="12192002" cy="7374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1"/>
                <a:gridCol w="6096001"/>
              </a:tblGrid>
              <a:tr h="705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being Free in Christ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Received</a:t>
                      </a:r>
                    </a:p>
                  </a:txBody>
                  <a:tcPr marL="68580" marR="68580" marT="0" marB="0"/>
                </a:tc>
              </a:tr>
              <a:tr h="18258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Knowing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&amp; obeying the truth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(Jn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7:17; 8:31ff; 15:11;       Psalm 1:2; 1 Cor. 13:6)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Forgiveness/ delivered from sin                            (1 Tim. 1:12ff; Col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1:13-14;     James 1:25)</a:t>
                      </a: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34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Sacrifice your body (Heb. 12:2; Rom. 12:1; 1 Cor. 6:19-20)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Share joy with brethren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(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2:17-18)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28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Worship God- Spirit &amp; Truth                     (Ps. 122:1;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John 4:22-24;        Luke 24:52; Col. 3:16)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Encourage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one another to love &amp; good deeds (Heb. 10:23-25)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791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32025" algn="l"/>
                        </a:tabLs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 through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Trials           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b="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Js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1:2ff; </a:t>
                      </a:r>
                      <a:r>
                        <a:rPr lang="en-US" sz="3400" b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Pt.4:12ff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Ax 5:41)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Grow Spiritually to Eternal Life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Peter 1:5ff; James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1:12)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319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379</Words>
  <Application>Microsoft Office PowerPoint</Application>
  <PresentationFormat>Widescreen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The Joy of being Free in Christ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18</cp:revision>
  <dcterms:created xsi:type="dcterms:W3CDTF">2018-05-20T03:40:14Z</dcterms:created>
  <dcterms:modified xsi:type="dcterms:W3CDTF">2018-05-20T12:22:59Z</dcterms:modified>
</cp:coreProperties>
</file>