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0" r:id="rId2"/>
    <p:sldId id="256" r:id="rId3"/>
    <p:sldId id="258" r:id="rId4"/>
    <p:sldId id="261" r:id="rId5"/>
    <p:sldId id="259" r:id="rId6"/>
    <p:sldId id="262" r:id="rId7"/>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9" d="100"/>
          <a:sy n="79" d="100"/>
        </p:scale>
        <p:origin x="16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91E168FE-E912-45C2-888D-92AFFF63B859}" type="datetimeFigureOut">
              <a:rPr lang="en-US" smtClean="0"/>
              <a:t>5/26/2018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D774D5F3-5381-4938-B44B-EEBAF9D05A57}" type="slidenum">
              <a:rPr lang="en-US" smtClean="0"/>
              <a:t>‹#›</a:t>
            </a:fld>
            <a:endParaRPr lang="en-US"/>
          </a:p>
        </p:txBody>
      </p:sp>
    </p:spTree>
    <p:extLst>
      <p:ext uri="{BB962C8B-B14F-4D97-AF65-F5344CB8AC3E}">
        <p14:creationId xmlns:p14="http://schemas.microsoft.com/office/powerpoint/2010/main" val="2504248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EDB42061-0FDD-4D50-A3D4-1A63C5121D72}" type="datetimeFigureOut">
              <a:rPr lang="en-US" smtClean="0"/>
              <a:t>5/26/2018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FAF93DF2-81E5-4391-B026-3017F594583A}" type="slidenum">
              <a:rPr lang="en-US" smtClean="0"/>
              <a:t>‹#›</a:t>
            </a:fld>
            <a:endParaRPr lang="en-US"/>
          </a:p>
        </p:txBody>
      </p:sp>
    </p:spTree>
    <p:extLst>
      <p:ext uri="{BB962C8B-B14F-4D97-AF65-F5344CB8AC3E}">
        <p14:creationId xmlns:p14="http://schemas.microsoft.com/office/powerpoint/2010/main" val="360407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Sacrifice of all those who died in the wars- Memorial Day tomorrow. World War II veteran &amp; Christian told me a few years ago the heroes are the ones who never came</a:t>
            </a:r>
            <a:r>
              <a:rPr lang="en-US" baseline="0" dirty="0" smtClean="0"/>
              <a:t> back.  </a:t>
            </a:r>
            <a:r>
              <a:rPr lang="en-US" dirty="0" smtClean="0"/>
              <a:t>World War I &amp; II Memorial, Vietnam</a:t>
            </a:r>
            <a:r>
              <a:rPr lang="en-US" baseline="0" dirty="0" smtClean="0"/>
              <a:t> Veterans Memorial Wall, </a:t>
            </a:r>
            <a:r>
              <a:rPr lang="en-US" dirty="0" smtClean="0"/>
              <a:t>  Remember </a:t>
            </a:r>
            <a:r>
              <a:rPr lang="en-US" baseline="0" dirty="0" smtClean="0"/>
              <a:t>those who sacrificed so much for our freedom even today as we are alive this day.  Memorials in the Bible.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FAF93DF2-81E5-4391-B026-3017F594583A}" type="slidenum">
              <a:rPr lang="en-US" smtClean="0"/>
              <a:t>1</a:t>
            </a:fld>
            <a:endParaRPr lang="en-US"/>
          </a:p>
        </p:txBody>
      </p:sp>
    </p:spTree>
    <p:extLst>
      <p:ext uri="{BB962C8B-B14F-4D97-AF65-F5344CB8AC3E}">
        <p14:creationId xmlns:p14="http://schemas.microsoft.com/office/powerpoint/2010/main" val="326776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Passover- Remembrance- God’s deliverance from Egyptian bondage &amp; sparing their firstborn (Exodus 12:23ff)  Priest Breastplate- 12 stones/12 tribes of Israel over his heart as Aaron went into the holy place (Exodus 28:29)  Israel Giving for the tabernacle service- to make atonement for their souls (Exodus 30:16). 12 Stones from Jordan River- The Lord dried up the waters for Israel (just as He had done to the Red Sea) so that all people would know and fear God (Josh 4:1-9, 20-24).</a:t>
            </a:r>
          </a:p>
          <a:p>
            <a:endParaRPr lang="en-US" dirty="0"/>
          </a:p>
        </p:txBody>
      </p:sp>
      <p:sp>
        <p:nvSpPr>
          <p:cNvPr id="4" name="Slide Number Placeholder 3"/>
          <p:cNvSpPr>
            <a:spLocks noGrp="1"/>
          </p:cNvSpPr>
          <p:nvPr>
            <p:ph type="sldNum" sz="quarter" idx="10"/>
          </p:nvPr>
        </p:nvSpPr>
        <p:spPr/>
        <p:txBody>
          <a:bodyPr/>
          <a:lstStyle/>
          <a:p>
            <a:fld id="{FAF93DF2-81E5-4391-B026-3017F594583A}" type="slidenum">
              <a:rPr lang="en-US" smtClean="0"/>
              <a:t>2</a:t>
            </a:fld>
            <a:endParaRPr lang="en-US"/>
          </a:p>
        </p:txBody>
      </p:sp>
    </p:spTree>
    <p:extLst>
      <p:ext uri="{BB962C8B-B14F-4D97-AF65-F5344CB8AC3E}">
        <p14:creationId xmlns:p14="http://schemas.microsoft.com/office/powerpoint/2010/main" val="2068738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took the bread from the Passover feast</a:t>
            </a:r>
            <a:r>
              <a:rPr lang="en-US" baseline="0" dirty="0" smtClean="0"/>
              <a:t> for the </a:t>
            </a:r>
            <a:r>
              <a:rPr lang="en-US" baseline="0" dirty="0" err="1" smtClean="0"/>
              <a:t>instituition</a:t>
            </a:r>
            <a:r>
              <a:rPr lang="en-US" baseline="0" dirty="0" smtClean="0"/>
              <a:t> of this feast.  He </a:t>
            </a:r>
            <a:r>
              <a:rPr lang="en-US" dirty="0" smtClean="0"/>
              <a:t>lovingly instituted the memorial of himself in the very night wicked men were plotting his betrayal for him to be crucified.  </a:t>
            </a:r>
            <a:endParaRPr lang="en-US" dirty="0"/>
          </a:p>
        </p:txBody>
      </p:sp>
      <p:sp>
        <p:nvSpPr>
          <p:cNvPr id="4" name="Slide Number Placeholder 3"/>
          <p:cNvSpPr>
            <a:spLocks noGrp="1"/>
          </p:cNvSpPr>
          <p:nvPr>
            <p:ph type="sldNum" sz="quarter" idx="10"/>
          </p:nvPr>
        </p:nvSpPr>
        <p:spPr/>
        <p:txBody>
          <a:bodyPr/>
          <a:lstStyle/>
          <a:p>
            <a:fld id="{FAF93DF2-81E5-4391-B026-3017F594583A}" type="slidenum">
              <a:rPr lang="en-US" smtClean="0"/>
              <a:t>3</a:t>
            </a:fld>
            <a:endParaRPr lang="en-US"/>
          </a:p>
        </p:txBody>
      </p:sp>
    </p:spTree>
    <p:extLst>
      <p:ext uri="{BB962C8B-B14F-4D97-AF65-F5344CB8AC3E}">
        <p14:creationId xmlns:p14="http://schemas.microsoft.com/office/powerpoint/2010/main" val="17190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Examine- </a:t>
            </a:r>
            <a:r>
              <a:rPr lang="en-US" dirty="0" err="1" smtClean="0"/>
              <a:t>dokimazo</a:t>
            </a:r>
            <a:r>
              <a:rPr lang="en-US" dirty="0" smtClean="0"/>
              <a:t>- </a:t>
            </a:r>
            <a:r>
              <a:rPr lang="en-US" dirty="0" smtClean="0"/>
              <a:t>examine, </a:t>
            </a:r>
            <a:r>
              <a:rPr lang="en-US" sz="1200" b="0" i="0" kern="1200" dirty="0" smtClean="0">
                <a:solidFill>
                  <a:schemeClr val="tx1"/>
                </a:solidFill>
                <a:effectLst/>
                <a:latin typeface="+mn-lt"/>
                <a:ea typeface="+mn-ea"/>
                <a:cs typeface="+mn-cs"/>
              </a:rPr>
              <a:t>to </a:t>
            </a:r>
            <a:r>
              <a:rPr lang="en-US" sz="1200" b="0" i="0" kern="1200" dirty="0" err="1" smtClean="0">
                <a:solidFill>
                  <a:schemeClr val="tx1"/>
                </a:solidFill>
                <a:effectLst/>
                <a:latin typeface="+mn-lt"/>
                <a:ea typeface="+mn-ea"/>
                <a:cs typeface="+mn-cs"/>
              </a:rPr>
              <a:t>recognise</a:t>
            </a:r>
            <a:r>
              <a:rPr lang="en-US" sz="1200" b="0" i="0" kern="1200" dirty="0" smtClean="0">
                <a:solidFill>
                  <a:schemeClr val="tx1"/>
                </a:solidFill>
                <a:effectLst/>
                <a:latin typeface="+mn-lt"/>
                <a:ea typeface="+mn-ea"/>
                <a:cs typeface="+mn-cs"/>
              </a:rPr>
              <a:t> as genuine after examination, to approve, deem worthy</a:t>
            </a:r>
            <a:endParaRPr lang="en-US" dirty="0" smtClean="0"/>
          </a:p>
          <a:p>
            <a:endParaRPr lang="en-US" dirty="0"/>
          </a:p>
        </p:txBody>
      </p:sp>
      <p:sp>
        <p:nvSpPr>
          <p:cNvPr id="4" name="Slide Number Placeholder 3"/>
          <p:cNvSpPr>
            <a:spLocks noGrp="1"/>
          </p:cNvSpPr>
          <p:nvPr>
            <p:ph type="sldNum" sz="quarter" idx="10"/>
          </p:nvPr>
        </p:nvSpPr>
        <p:spPr/>
        <p:txBody>
          <a:bodyPr/>
          <a:lstStyle/>
          <a:p>
            <a:fld id="{FAF93DF2-81E5-4391-B026-3017F594583A}" type="slidenum">
              <a:rPr lang="en-US" smtClean="0"/>
              <a:t>4</a:t>
            </a:fld>
            <a:endParaRPr lang="en-US"/>
          </a:p>
        </p:txBody>
      </p:sp>
    </p:spTree>
    <p:extLst>
      <p:ext uri="{BB962C8B-B14F-4D97-AF65-F5344CB8AC3E}">
        <p14:creationId xmlns:p14="http://schemas.microsoft.com/office/powerpoint/2010/main" val="4091246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Examine- </a:t>
            </a:r>
            <a:r>
              <a:rPr lang="en-US" dirty="0" err="1" smtClean="0"/>
              <a:t>dokimazo</a:t>
            </a:r>
            <a:r>
              <a:rPr lang="en-US" dirty="0" smtClean="0"/>
              <a:t>- </a:t>
            </a:r>
            <a:r>
              <a:rPr lang="en-US" dirty="0" smtClean="0"/>
              <a:t>examine, </a:t>
            </a:r>
            <a:r>
              <a:rPr lang="en-US" sz="1200" b="0" i="0" kern="1200" dirty="0" smtClean="0">
                <a:solidFill>
                  <a:schemeClr val="tx1"/>
                </a:solidFill>
                <a:effectLst/>
                <a:latin typeface="+mn-lt"/>
                <a:ea typeface="+mn-ea"/>
                <a:cs typeface="+mn-cs"/>
              </a:rPr>
              <a:t>to </a:t>
            </a:r>
            <a:r>
              <a:rPr lang="en-US" sz="1200" b="0" i="0" kern="1200" dirty="0" err="1" smtClean="0">
                <a:solidFill>
                  <a:schemeClr val="tx1"/>
                </a:solidFill>
                <a:effectLst/>
                <a:latin typeface="+mn-lt"/>
                <a:ea typeface="+mn-ea"/>
                <a:cs typeface="+mn-cs"/>
              </a:rPr>
              <a:t>recognise</a:t>
            </a:r>
            <a:r>
              <a:rPr lang="en-US" sz="1200" b="0" i="0" kern="1200" dirty="0" smtClean="0">
                <a:solidFill>
                  <a:schemeClr val="tx1"/>
                </a:solidFill>
                <a:effectLst/>
                <a:latin typeface="+mn-lt"/>
                <a:ea typeface="+mn-ea"/>
                <a:cs typeface="+mn-cs"/>
              </a:rPr>
              <a:t> as genuine after examination, to approve, deem worthy.  Do we deem the sacrifice of Christ worthy not that we are worthy of partaking.  Don’t think I’m not going to take it because I’m not worthy.  Is it some weeks that you think that you’re worthy. Don’t take it in a careless</a:t>
            </a:r>
            <a:r>
              <a:rPr lang="en-US" sz="1200" b="0" i="0" kern="1200" baseline="0" dirty="0" smtClean="0">
                <a:solidFill>
                  <a:schemeClr val="tx1"/>
                </a:solidFill>
                <a:effectLst/>
                <a:latin typeface="+mn-lt"/>
                <a:ea typeface="+mn-ea"/>
                <a:cs typeface="+mn-cs"/>
              </a:rPr>
              <a:t> manner but instead</a:t>
            </a:r>
            <a:r>
              <a:rPr lang="en-US" sz="1200" b="0" i="0" kern="1200" dirty="0" smtClean="0">
                <a:solidFill>
                  <a:schemeClr val="tx1"/>
                </a:solidFill>
                <a:effectLst/>
                <a:latin typeface="+mn-lt"/>
                <a:ea typeface="+mn-ea"/>
                <a:cs typeface="+mn-cs"/>
              </a:rPr>
              <a:t> take it in a worthy manner.  The one who doesn’t take it in a worthy</a:t>
            </a:r>
            <a:r>
              <a:rPr lang="en-US" sz="1200" b="0" i="0" kern="1200" baseline="0" dirty="0" smtClean="0">
                <a:solidFill>
                  <a:schemeClr val="tx1"/>
                </a:solidFill>
                <a:effectLst/>
                <a:latin typeface="+mn-lt"/>
                <a:ea typeface="+mn-ea"/>
                <a:cs typeface="+mn-cs"/>
              </a:rPr>
              <a:t> manner is guilty of the body and blood of the Lord. Thinking about lunch, ballgame, boyfriend or </a:t>
            </a:r>
            <a:endParaRPr lang="en-US" dirty="0" smtClean="0"/>
          </a:p>
          <a:p>
            <a:endParaRPr lang="en-US" dirty="0"/>
          </a:p>
        </p:txBody>
      </p:sp>
      <p:sp>
        <p:nvSpPr>
          <p:cNvPr id="4" name="Slide Number Placeholder 3"/>
          <p:cNvSpPr>
            <a:spLocks noGrp="1"/>
          </p:cNvSpPr>
          <p:nvPr>
            <p:ph type="sldNum" sz="quarter" idx="10"/>
          </p:nvPr>
        </p:nvSpPr>
        <p:spPr/>
        <p:txBody>
          <a:bodyPr/>
          <a:lstStyle/>
          <a:p>
            <a:fld id="{FAF93DF2-81E5-4391-B026-3017F594583A}" type="slidenum">
              <a:rPr lang="en-US" smtClean="0"/>
              <a:t>5</a:t>
            </a:fld>
            <a:endParaRPr lang="en-US"/>
          </a:p>
        </p:txBody>
      </p:sp>
    </p:spTree>
    <p:extLst>
      <p:ext uri="{BB962C8B-B14F-4D97-AF65-F5344CB8AC3E}">
        <p14:creationId xmlns:p14="http://schemas.microsoft.com/office/powerpoint/2010/main" val="4253725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Sacrifice of all those who died in the wars- Memorial Day tomorrow. World War II veteran &amp; Christian told me a few years ago the heroes are the ones who never came</a:t>
            </a:r>
            <a:r>
              <a:rPr lang="en-US" baseline="0" dirty="0" smtClean="0"/>
              <a:t> back.  </a:t>
            </a:r>
            <a:r>
              <a:rPr lang="en-US" dirty="0" smtClean="0"/>
              <a:t>World War I &amp; II Memorial, Vietnam</a:t>
            </a:r>
            <a:r>
              <a:rPr lang="en-US" baseline="0" dirty="0" smtClean="0"/>
              <a:t> Veterans Memorial Wall, </a:t>
            </a:r>
            <a:r>
              <a:rPr lang="en-US" dirty="0" smtClean="0"/>
              <a:t>  Remember </a:t>
            </a:r>
            <a:r>
              <a:rPr lang="en-US" baseline="0" dirty="0" smtClean="0"/>
              <a:t>those who sacrificed so much for our freedom even today as we are alive this day.  Memorials in the Bible.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FAF93DF2-81E5-4391-B026-3017F594583A}" type="slidenum">
              <a:rPr lang="en-US" smtClean="0"/>
              <a:t>6</a:t>
            </a:fld>
            <a:endParaRPr lang="en-US"/>
          </a:p>
        </p:txBody>
      </p:sp>
    </p:spTree>
    <p:extLst>
      <p:ext uri="{BB962C8B-B14F-4D97-AF65-F5344CB8AC3E}">
        <p14:creationId xmlns:p14="http://schemas.microsoft.com/office/powerpoint/2010/main" val="346997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40711C-7792-4360-9326-3ED2B9D5311D}"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55041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0711C-7792-4360-9326-3ED2B9D5311D}"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44532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0711C-7792-4360-9326-3ED2B9D5311D}"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229949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0711C-7792-4360-9326-3ED2B9D5311D}"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326288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40711C-7792-4360-9326-3ED2B9D5311D}"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4240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40711C-7792-4360-9326-3ED2B9D5311D}" type="datetimeFigureOut">
              <a:rPr lang="en-US" smtClean="0"/>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419637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40711C-7792-4360-9326-3ED2B9D5311D}" type="datetimeFigureOut">
              <a:rPr lang="en-US" smtClean="0"/>
              <a:t>5/26/2018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133521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40711C-7792-4360-9326-3ED2B9D5311D}" type="datetimeFigureOut">
              <a:rPr lang="en-US" smtClean="0"/>
              <a:t>5/26/2018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28036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0711C-7792-4360-9326-3ED2B9D5311D}" type="datetimeFigureOut">
              <a:rPr lang="en-US" smtClean="0"/>
              <a:t>5/26/2018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311293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0711C-7792-4360-9326-3ED2B9D5311D}" type="datetimeFigureOut">
              <a:rPr lang="en-US" smtClean="0"/>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214530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0711C-7792-4360-9326-3ED2B9D5311D}" type="datetimeFigureOut">
              <a:rPr lang="en-US" smtClean="0"/>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3F85B-CDCA-4687-8293-A3153CFCC142}" type="slidenum">
              <a:rPr lang="en-US" smtClean="0"/>
              <a:t>‹#›</a:t>
            </a:fld>
            <a:endParaRPr lang="en-US"/>
          </a:p>
        </p:txBody>
      </p:sp>
    </p:spTree>
    <p:extLst>
      <p:ext uri="{BB962C8B-B14F-4D97-AF65-F5344CB8AC3E}">
        <p14:creationId xmlns:p14="http://schemas.microsoft.com/office/powerpoint/2010/main" val="3842602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0711C-7792-4360-9326-3ED2B9D5311D}" type="datetimeFigureOut">
              <a:rPr lang="en-US" smtClean="0"/>
              <a:t>5/26/2018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3F85B-CDCA-4687-8293-A3153CFCC142}" type="slidenum">
              <a:rPr lang="en-US" smtClean="0"/>
              <a:t>‹#›</a:t>
            </a:fld>
            <a:endParaRPr lang="en-US"/>
          </a:p>
        </p:txBody>
      </p:sp>
    </p:spTree>
    <p:extLst>
      <p:ext uri="{BB962C8B-B14F-4D97-AF65-F5344CB8AC3E}">
        <p14:creationId xmlns:p14="http://schemas.microsoft.com/office/powerpoint/2010/main" val="586795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 Heavenly Sunlight</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99- Savior Lead Me Lest I Stray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171- The Lord’s Supper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347- Who Will Follow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436- I’ll Fly Away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8147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Lord's supper cross memori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427"/>
            <a:ext cx="12191999" cy="6820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487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974"/>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Lord’s Supper (Memorial in 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25974"/>
            <a:ext cx="12192000" cy="5932025"/>
          </a:xfrm>
        </p:spPr>
        <p:txBody>
          <a:bodyPr>
            <a:normAutofit lnSpcReduction="100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received from the Lord that which I also delivered to you, that the Lord Jesus in the night in which He was betrayed took bread;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He had given thanks, He broke it and said, “This is My body, which is for you; do this in remembrance of 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same way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He took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cup also after supper, saying, “This cup is the new covenant in My blood; do this, as often as you drink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remembrance of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Me” (1 Corinthians 11:23-25).</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Unleavened Bread- represents His body </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Fruit of the Vine- represents the new covenant in His blood</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828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974"/>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Remembering Jesus- Lord’s Supper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25975"/>
            <a:ext cx="12192000" cy="593202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Looking Backward- His Suffering on the Cross/ 	Forgiveness of Sins                                                       	(Matthew 27:27ff; 26:28; Romans 6:3)</a:t>
            </a: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Looking Outward- Proclaiming His Death to others                                     	(1 Corinthians 11:26; 15:3)</a:t>
            </a:r>
          </a:p>
          <a:p>
            <a:pPr marL="0" indent="0">
              <a:buNone/>
            </a:pP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Looking Upward- Praying to God in Heaven through 	our Great High Priest (Hebrews 4:14-16; 7:25)</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0674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974"/>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Remembering Jesus- Lord’s Supper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25975"/>
            <a:ext cx="12192000" cy="5932024"/>
          </a:xfrm>
        </p:spPr>
        <p:txBody>
          <a:bodyPr>
            <a:normAutofit/>
          </a:bodyPr>
          <a:lstStyle/>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Looking Forward-  </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Return &amp; Resurrection from the Dead                                </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11:26b; 15:50-58; Hebrews 9:27-28)</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Looking Inward- Examining Yourself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 11:27-32; Heb. 10:26-31; Rom. 1:28)</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Examine yourself- are you in the faith? (2 Cor. 13:5)</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237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19- Heavenly Sunlight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99- Savior Lead Me Lest I Stray</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171- The Lord’s Supper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347- Who Will Follow Jesus?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436- I’ll Fly Away</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1809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502</Words>
  <Application>Microsoft Office PowerPoint</Application>
  <PresentationFormat>Widescreen</PresentationFormat>
  <Paragraphs>52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Hymns for Worship at Woodmont</vt:lpstr>
      <vt:lpstr>PowerPoint Presentation</vt:lpstr>
      <vt:lpstr>The Lord’s Supper (Memorial in NT)</vt:lpstr>
      <vt:lpstr>Remembering Jesus- Lord’s Supper</vt:lpstr>
      <vt:lpstr>Remembering Jesus- Lord’s Supper</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35</cp:revision>
  <cp:lastPrinted>2018-05-27T01:43:40Z</cp:lastPrinted>
  <dcterms:created xsi:type="dcterms:W3CDTF">2018-05-26T15:52:28Z</dcterms:created>
  <dcterms:modified xsi:type="dcterms:W3CDTF">2018-05-27T18:00:51Z</dcterms:modified>
</cp:coreProperties>
</file>