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56" r:id="rId3"/>
    <p:sldId id="257" r:id="rId4"/>
    <p:sldId id="258" r:id="rId5"/>
    <p:sldId id="261" r:id="rId6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2A3E6-A32E-4E05-AF05-05460DFF3722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55C37-C2D0-4708-B268-84114032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96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44487-7079-4AD4-B4F2-9634F1CDCAE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B7F89-5F5C-44C8-8996-20CB91848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the World Needs Now Is Love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is a 1965 popular song.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7F89-5F5C-44C8-8996-20CB91848A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7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World needs love- it lies in the power of the evil one but God demonstrates</a:t>
            </a:r>
            <a:r>
              <a:rPr lang="en-US" baseline="0" dirty="0" smtClean="0"/>
              <a:t> His own love toward us that while we were yet sinners Christ died for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7F89-5F5C-44C8-8996-20CB91848A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3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2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4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2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5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2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7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723AC-D705-4C06-AE38-07E99BCD0DB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0E83-31AD-468C-B4A8-3324C398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6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315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8156"/>
            <a:ext cx="12192000" cy="5729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 He is in our Midst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434- All Hail the Power of Jesus’ Name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160- One Day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394- Love One Another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348- Almost Persuaded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302- Blest Be </a:t>
            </a:r>
            <a:r>
              <a:rPr lang="en-US" sz="4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Tie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ve one anot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2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755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Should We Love One Another</a:t>
            </a:r>
            <a:endParaRPr lang="en-US" sz="55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6527"/>
            <a:ext cx="12192000" cy="6001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Loved Us &amp; Jesus Died for our Sins      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(John 3:16; 1 John 3:16; 4:19-21; Romans 5:6-8)</a:t>
            </a:r>
          </a:p>
          <a:p>
            <a:pPr marL="0" indent="0">
              <a:buNone/>
            </a:pPr>
            <a:endParaRPr lang="en-US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Commanded It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(John 13:34; 15:12, 17)</a:t>
            </a:r>
          </a:p>
          <a:p>
            <a:pPr marL="0" indent="0">
              <a:buNone/>
            </a:pPr>
            <a:endParaRPr lang="en-US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All People Will Know that You’re His Disciples                                   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(John 13:35; 1 Thessalonians 1:6-8; 4:9-10)</a:t>
            </a:r>
          </a:p>
          <a:p>
            <a:pPr marL="0" indent="0">
              <a:buNone/>
            </a:pPr>
            <a:endParaRPr lang="en-US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You Obeyed the Truth                                                             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(1 Peter 1:22-25; 1 John 4:7)</a:t>
            </a:r>
          </a:p>
          <a:p>
            <a:pPr marL="0" indent="0">
              <a:buNone/>
            </a:pPr>
            <a:endParaRPr lang="en-US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the Body of Christ will Grow Spiritually                                                    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(Ephesians 4:15-16)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1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755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 Your Love to One Another</a:t>
            </a:r>
            <a:endParaRPr lang="en-US" sz="55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6527"/>
            <a:ext cx="12192000" cy="6001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the Needy or Weak Saints     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(1 John 3:17-18; 2 Corinthians 8:1-5; 1 Thess. 5:14)</a:t>
            </a:r>
          </a:p>
          <a:p>
            <a:pPr marL="0" indent="0">
              <a:buNone/>
            </a:pPr>
            <a:endParaRPr lang="en-US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 in their Suffering [Weep with Them]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(1 Peter 5:9; Romans 12:15; 1 Corinthians 12:26)</a:t>
            </a:r>
          </a:p>
          <a:p>
            <a:pPr marL="0" indent="0">
              <a:buNone/>
            </a:pPr>
            <a:endParaRPr lang="en-US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Bear their Burdens by Trying to Restore Them                                   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(Galatians 6:1-2; James 5:19-20)</a:t>
            </a:r>
          </a:p>
          <a:p>
            <a:pPr marL="0" indent="0">
              <a:buNone/>
            </a:pPr>
            <a:endParaRPr lang="en-US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Admonish or Warn Them                                                             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(2 Timothy 4:2; Acts 20:31; Col. 1:28; 2 Thess. 3:15)</a:t>
            </a:r>
          </a:p>
          <a:p>
            <a:pPr marL="0" indent="0">
              <a:buNone/>
            </a:pPr>
            <a:endParaRPr lang="en-US" sz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&amp; Encourage Them to be Faithful Everyday                                                    </a:t>
            </a: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(Ephesians 6:18; Hebrews 3:12-13; 10:23-25; 1 Cor. 13:8)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315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8156"/>
            <a:ext cx="12192000" cy="5729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 He is in our Midst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434- All Hail the Power of Jesus’ Name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160- One Day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394- Love One Another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348- Almost Persuaded</a:t>
            </a:r>
          </a:p>
          <a:p>
            <a:pPr marL="0" indent="0">
              <a:buNone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14s- Awesome God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145</Words>
  <Application>Microsoft Office PowerPoint</Application>
  <PresentationFormat>Widescreen</PresentationFormat>
  <Paragraphs>48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Why Should We Love One Another</vt:lpstr>
      <vt:lpstr>Demonstrate Your Love to One Another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14</cp:revision>
  <cp:lastPrinted>2018-05-13T13:01:15Z</cp:lastPrinted>
  <dcterms:created xsi:type="dcterms:W3CDTF">2018-05-13T02:58:06Z</dcterms:created>
  <dcterms:modified xsi:type="dcterms:W3CDTF">2018-05-13T17:07:12Z</dcterms:modified>
</cp:coreProperties>
</file>