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164" autoAdjust="0"/>
  </p:normalViewPr>
  <p:slideViewPr>
    <p:cSldViewPr snapToGrid="0">
      <p:cViewPr varScale="1">
        <p:scale>
          <a:sx n="79" d="100"/>
          <a:sy n="79" d="100"/>
        </p:scale>
        <p:origin x="3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32DB8-AE3D-4624-A673-EA84824A2191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4FB8-FB79-49E1-9FDB-1AD08911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011B-E7C6-4873-A9E4-E19707420F2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911B0-3970-4C67-AEF7-9F817FA5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Characteristics of Good vs. Evil- Must discern good from evil by examination &amp; practice (Heb. 5:14; 1 Th. 5:22)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911B0-3970-4C67-AEF7-9F817FA5A5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1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2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F6D2C-BABD-4058-BF55-7A3FAE36B10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184- Without Him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43s- Thank You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576- Faith is the Victory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263- Is Thy Heart Right with God?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86s- Have You Seen Jesus My Lord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464470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867305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Proud Hate and                             Persecute the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3:20;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7:51-52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3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56741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Proud Hate and                             Persecute the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3:20;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7:51-52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Overcomes Evil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2:21-25;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12:14-21)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164704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Proud Hate and                             Persecute the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3:20;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7:51-52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Overcomes Evil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2:21-25;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12:14-21)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Corrupts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 as to       Destroy Others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Co. 15:33; 2 Tim. 3:13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2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552451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Proud Hate and                             Persecute the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3:20;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7:51-52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Overcomes Evil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2:21-25;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12:14-21)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Corrupts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 as to       Destroy Others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Co. 15:33; 2 Tim. 3:13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Unpopular/Winners- Eternal Bliss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7:14; Rom. 2:7, 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95144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17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07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Humble/Persecuted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5:10-12;                   Jn. 15:18-20; 1 Pet. 5:5)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Proud Hate and                             Persecute the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3:20;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7:51-52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Overcomes Evil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2:21-25;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12:14-21)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Corrupts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so as to       Destroy Others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Co. 15:33; 2 Tim. 3:13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44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Unpopular/Winners- Eternal Bliss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7:14; Rom. 2:7, 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Popular/Losers-         Suffer Never Ending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(Mt. 7:13; 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2:5, 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184- Without Him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43s- Thank You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576- Faith is the Victory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263- Is Thy Heart Right with God?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86s- Have You Seen Jesus My Lord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ood and evil 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65"/>
            <a:ext cx="12192000" cy="682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315170"/>
              </p:ext>
            </p:extLst>
          </p:nvPr>
        </p:nvGraphicFramePr>
        <p:xfrm>
          <a:off x="-3" y="1"/>
          <a:ext cx="12192002" cy="689743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12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69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  <a:r>
                        <a:rPr lang="en-US" sz="32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 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100:5; 106:1;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 18:19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Devil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8:44; Rev. 12:9)</a:t>
                      </a:r>
                    </a:p>
                  </a:txBody>
                  <a:tcPr marL="68580" marR="68580" marT="0" marB="0"/>
                </a:tc>
              </a:tr>
              <a:tr h="113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          (2 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3:16-17; Rom. 12:2)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                                   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2:15-16; James 4:4)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74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Spirit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(1 Cor. 2:10-12; Eph. 3:3-5) </a:t>
                      </a: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Spirits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(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6:11-12)</a:t>
                      </a:r>
                    </a:p>
                  </a:txBody>
                  <a:tcPr marL="68580" marR="68580" marT="0" marB="0"/>
                </a:tc>
              </a:tr>
              <a:tr h="1074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                           (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10:38;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13:37)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Deceptive/Blinds Unbelieving                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4:3-4; 11:3;</a:t>
                      </a:r>
                      <a:r>
                        <a:rPr lang="en-US" sz="3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13-15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74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Seed-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Fruit                          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13:38;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8:11,15)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Tares-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Evildoers                 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13:38-39; Lk. 8:12-14)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88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Redeemed from sin </a:t>
                      </a:r>
                      <a:r>
                        <a:rPr lang="en-US" sz="32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2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Titus 2:14; Eph. 2:4ff)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Dead in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                      </a:t>
                      </a:r>
                      <a:r>
                        <a:rPr lang="en-US" sz="3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</a:t>
                      </a:r>
                      <a:r>
                        <a:rPr lang="en-US" sz="3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2:1-3; Isaiah 5:20ff)</a:t>
                      </a: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7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83783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14706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in Rebellious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2 Tim. 3:1-5)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6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843537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in Rebellious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2 Tim. 3:1-5)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Righteousness Sees Clearly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3:5-7; 2 Pt. 1:9-10)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92070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in Rebellious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2 Tim. 3:1-5)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Righteousness Sees Clearly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3:5-7; 2 Pt. 1:9-10)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 Sin                           Blind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Jn. 3:8-11; Eph. 4:18)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877430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in Rebellious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2 Tim. 3:1-5)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Righteousness Sees Clearly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3:5-7; 2 Pt. 1:9-10)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 Sin                           Blind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Jn. 3:8-11; Eph. 4:18)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Comes to 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 Exposes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Sin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3:21; 8:12;                    Matt. 7:1-5; Eph. 5:11)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0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319246"/>
              </p:ext>
            </p:extLst>
          </p:nvPr>
        </p:nvGraphicFramePr>
        <p:xfrm>
          <a:off x="-3" y="0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98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145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2:10;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2:12-13)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Works in Rebellious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2 Tim. 3:1-5)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4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Righteousness Sees Clearly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Jn. 3:5-7; 2 Pt. 1:9-10)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Practices Sin                           Blind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Jn. 3:8-11; Eph. 4:18)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3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Comes to 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 Exposes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Sin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3:21; 8:12;                    Matt. 7:1-5; Eph. 5:11)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Loves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Darkness   Stumbles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3:19</a:t>
                      </a:r>
                      <a:r>
                        <a:rPr lang="en-US" sz="40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40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11:10;          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2:8;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4:3)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0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838</Words>
  <Application>Microsoft Office PowerPoint</Application>
  <PresentationFormat>Widescreen</PresentationFormat>
  <Paragraphs>142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40</cp:revision>
  <cp:lastPrinted>2018-06-07T21:42:54Z</cp:lastPrinted>
  <dcterms:created xsi:type="dcterms:W3CDTF">2018-06-03T04:32:05Z</dcterms:created>
  <dcterms:modified xsi:type="dcterms:W3CDTF">2018-06-10T16:55:34Z</dcterms:modified>
</cp:coreProperties>
</file>