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1DFC2-870A-41C0-B3DE-84D7C2AC93A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C108A-BE87-43D2-8D83-69DFEB274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51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011B-E7C6-4873-A9E4-E19707420F2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911B0-3970-4C67-AEF7-9F817FA5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English language reflects what God said.  Isn’t that amazing.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If there is no God, there is no moral standard.  This is likely why we have chaos in our society today. Idle mind is the devil’s workshop- summertime.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Characteristics of Good vs. Evil- Must discern good from evil by examination &amp; practice (Heb. 5:14; 1 Th. 5:22).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911B0-3970-4C67-AEF7-9F817FA5A5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1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1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1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4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0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1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6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3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8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2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F6D2C-BABD-4058-BF55-7A3FAE36B105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2B66-AC49-4B42-A52E-1C471CFF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ood and evil 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465"/>
            <a:ext cx="12192000" cy="682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603993"/>
              </p:ext>
            </p:extLst>
          </p:nvPr>
        </p:nvGraphicFramePr>
        <p:xfrm>
          <a:off x="-3" y="2"/>
          <a:ext cx="12192002" cy="126038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90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22114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106:1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Lk.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Devil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(John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8:44; Rev. 12:9)</a:t>
                      </a:r>
                    </a:p>
                  </a:txBody>
                  <a:tcPr marL="68580" marR="68580" marT="0" marB="0"/>
                </a:tc>
              </a:tr>
              <a:tr h="2066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          (2 </a:t>
                      </a:r>
                      <a:r>
                        <a:rPr lang="en-US" sz="40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3:16-17; Ro. 12:2)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                                  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Jn. 2:15-16; Jas. 4:4)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263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Holy Spirit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(1 Co. 2:10ff;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3:3-5) 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Spirits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6:11-12)</a:t>
                      </a:r>
                    </a:p>
                  </a:txBody>
                  <a:tcPr marL="68580" marR="68580" marT="0" marB="0"/>
                </a:tc>
              </a:tr>
              <a:tr h="1014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14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424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78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862568"/>
              </p:ext>
            </p:extLst>
          </p:nvPr>
        </p:nvGraphicFramePr>
        <p:xfrm>
          <a:off x="-3" y="2"/>
          <a:ext cx="12192002" cy="126038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90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</a:t>
                      </a:r>
                    </a:p>
                  </a:txBody>
                  <a:tcPr marL="68580" marR="68580" marT="0" marB="0"/>
                </a:tc>
              </a:tr>
              <a:tr h="22114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                           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10:38;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13:37)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Deceptive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                         Blinds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Unbelieving                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4:3-4; 11:3;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13-15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6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Seed-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Fruit                         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13:38;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Lk.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8:11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15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Tares-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Evildoers                 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13:38-39; Lk.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8:12ff)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263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Redeemed from sin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(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Titus 2:14; Eph. 2:4ff)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Dead in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Sins                     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(Eph.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2:1-3; Isaiah 5:20ff)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14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14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424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5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204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12</cp:revision>
  <cp:lastPrinted>2018-06-03T11:43:56Z</cp:lastPrinted>
  <dcterms:created xsi:type="dcterms:W3CDTF">2018-06-03T04:32:05Z</dcterms:created>
  <dcterms:modified xsi:type="dcterms:W3CDTF">2018-06-03T13:11:07Z</dcterms:modified>
</cp:coreProperties>
</file>